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501" r:id="rId3"/>
    <p:sldId id="487" r:id="rId5"/>
    <p:sldId id="489" r:id="rId6"/>
    <p:sldId id="488" r:id="rId7"/>
    <p:sldId id="492" r:id="rId8"/>
    <p:sldId id="490" r:id="rId9"/>
    <p:sldId id="491" r:id="rId10"/>
    <p:sldId id="493" r:id="rId11"/>
    <p:sldId id="494" r:id="rId12"/>
    <p:sldId id="495" r:id="rId13"/>
    <p:sldId id="496" r:id="rId14"/>
    <p:sldId id="474" r:id="rId15"/>
    <p:sldId id="466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444"/>
    <a:srgbClr val="F84C1A"/>
    <a:srgbClr val="3247FF"/>
    <a:srgbClr val="1F5FB7"/>
    <a:srgbClr val="141952"/>
    <a:srgbClr val="5DEAFF"/>
    <a:srgbClr val="F5F7F9"/>
    <a:srgbClr val="F9FDFF"/>
    <a:srgbClr val="1846AC"/>
    <a:srgbClr val="0917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86" autoAdjust="0"/>
    <p:restoredTop sz="91020"/>
  </p:normalViewPr>
  <p:slideViewPr>
    <p:cSldViewPr snapToGrid="0" showGuides="1">
      <p:cViewPr varScale="1">
        <p:scale>
          <a:sx n="116" d="100"/>
          <a:sy n="116" d="100"/>
        </p:scale>
        <p:origin x="528" y="184"/>
      </p:cViewPr>
      <p:guideLst>
        <p:guide orient="horz" pos="2160"/>
        <p:guide pos="55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37" d="100"/>
          <a:sy n="137" d="100"/>
        </p:scale>
        <p:origin x="384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062F988E-9E07-426D-AFDE-8B794615B60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0C0D2D55-CF41-4EE6-89DD-CF95E89B48A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2D55-CF41-4EE6-89DD-CF95E89B4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2D55-CF41-4EE6-89DD-CF95E89B4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2D55-CF41-4EE6-89DD-CF95E89B4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2D55-CF41-4EE6-89DD-CF95E89B4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2D55-CF41-4EE6-89DD-CF95E89B4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2D55-CF41-4EE6-89DD-CF95E89B4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2D55-CF41-4EE6-89DD-CF95E89B4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2D55-CF41-4EE6-89DD-CF95E89B4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2D55-CF41-4EE6-89DD-CF95E89B4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2D55-CF41-4EE6-89DD-CF95E89B4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2D55-CF41-4EE6-89DD-CF95E89B4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2D55-CF41-4EE6-89DD-CF95E89B4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4566" y="1284246"/>
            <a:ext cx="3042868" cy="3293166"/>
          </a:xfrm>
          <a:custGeom>
            <a:avLst/>
            <a:gdLst>
              <a:gd name="connsiteX0" fmla="*/ 1521434 w 3042868"/>
              <a:gd name="connsiteY0" fmla="*/ 0 h 3293166"/>
              <a:gd name="connsiteX1" fmla="*/ 1861081 w 3042868"/>
              <a:gd name="connsiteY1" fmla="*/ 81125 h 3293166"/>
              <a:gd name="connsiteX2" fmla="*/ 2703082 w 3042868"/>
              <a:gd name="connsiteY2" fmla="*/ 568801 h 3293166"/>
              <a:gd name="connsiteX3" fmla="*/ 3042868 w 3042868"/>
              <a:gd name="connsiteY3" fmla="*/ 1157978 h 3293166"/>
              <a:gd name="connsiteX4" fmla="*/ 3042868 w 3042868"/>
              <a:gd name="connsiteY4" fmla="*/ 2135189 h 3293166"/>
              <a:gd name="connsiteX5" fmla="*/ 2703082 w 3042868"/>
              <a:gd name="connsiteY5" fmla="*/ 2724367 h 3293166"/>
              <a:gd name="connsiteX6" fmla="*/ 1861081 w 3042868"/>
              <a:gd name="connsiteY6" fmla="*/ 3212043 h 3293166"/>
              <a:gd name="connsiteX7" fmla="*/ 1181789 w 3042868"/>
              <a:gd name="connsiteY7" fmla="*/ 3212043 h 3293166"/>
              <a:gd name="connsiteX8" fmla="*/ 339788 w 3042868"/>
              <a:gd name="connsiteY8" fmla="*/ 2724367 h 3293166"/>
              <a:gd name="connsiteX9" fmla="*/ 0 w 3042868"/>
              <a:gd name="connsiteY9" fmla="*/ 2135189 h 3293166"/>
              <a:gd name="connsiteX10" fmla="*/ 0 w 3042868"/>
              <a:gd name="connsiteY10" fmla="*/ 1157978 h 3293166"/>
              <a:gd name="connsiteX11" fmla="*/ 339788 w 3042868"/>
              <a:gd name="connsiteY11" fmla="*/ 568801 h 3293166"/>
              <a:gd name="connsiteX12" fmla="*/ 1181789 w 3042868"/>
              <a:gd name="connsiteY12" fmla="*/ 81125 h 3293166"/>
              <a:gd name="connsiteX13" fmla="*/ 1521434 w 3042868"/>
              <a:gd name="connsiteY13" fmla="*/ 0 h 329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42868" h="3293166">
                <a:moveTo>
                  <a:pt x="1521434" y="0"/>
                </a:moveTo>
                <a:cubicBezTo>
                  <a:pt x="1644560" y="0"/>
                  <a:pt x="1767681" y="27042"/>
                  <a:pt x="1861081" y="81125"/>
                </a:cubicBezTo>
                <a:lnTo>
                  <a:pt x="2703082" y="568801"/>
                </a:lnTo>
                <a:cubicBezTo>
                  <a:pt x="2890021" y="676966"/>
                  <a:pt x="3042868" y="942112"/>
                  <a:pt x="3042868" y="1157978"/>
                </a:cubicBezTo>
                <a:lnTo>
                  <a:pt x="3042868" y="2135189"/>
                </a:lnTo>
                <a:cubicBezTo>
                  <a:pt x="3042868" y="2351057"/>
                  <a:pt x="2890021" y="2616200"/>
                  <a:pt x="2703082" y="2724367"/>
                </a:cubicBezTo>
                <a:lnTo>
                  <a:pt x="1861081" y="3212043"/>
                </a:lnTo>
                <a:cubicBezTo>
                  <a:pt x="1674283" y="3320208"/>
                  <a:pt x="1368587" y="3320208"/>
                  <a:pt x="1181789" y="3212043"/>
                </a:cubicBezTo>
                <a:lnTo>
                  <a:pt x="339788" y="2724367"/>
                </a:lnTo>
                <a:cubicBezTo>
                  <a:pt x="152849" y="2616200"/>
                  <a:pt x="0" y="2351057"/>
                  <a:pt x="0" y="2135189"/>
                </a:cubicBezTo>
                <a:lnTo>
                  <a:pt x="0" y="1157978"/>
                </a:lnTo>
                <a:cubicBezTo>
                  <a:pt x="0" y="942112"/>
                  <a:pt x="152849" y="676966"/>
                  <a:pt x="339788" y="568801"/>
                </a:cubicBezTo>
                <a:lnTo>
                  <a:pt x="1181789" y="81125"/>
                </a:lnTo>
                <a:cubicBezTo>
                  <a:pt x="1275189" y="27042"/>
                  <a:pt x="1398311" y="0"/>
                  <a:pt x="152143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783006" y="884459"/>
            <a:ext cx="5570795" cy="5546858"/>
          </a:xfrm>
          <a:custGeom>
            <a:avLst/>
            <a:gdLst>
              <a:gd name="connsiteX0" fmla="*/ 3781061 w 5570795"/>
              <a:gd name="connsiteY0" fmla="*/ 32 h 5546858"/>
              <a:gd name="connsiteX1" fmla="*/ 4235977 w 5570795"/>
              <a:gd name="connsiteY1" fmla="*/ 29714 h 5546858"/>
              <a:gd name="connsiteX2" fmla="*/ 4776379 w 5570795"/>
              <a:gd name="connsiteY2" fmla="*/ 183402 h 5546858"/>
              <a:gd name="connsiteX3" fmla="*/ 5354857 w 5570795"/>
              <a:gd name="connsiteY3" fmla="*/ 709537 h 5546858"/>
              <a:gd name="connsiteX4" fmla="*/ 5480137 w 5570795"/>
              <a:gd name="connsiteY4" fmla="*/ 1001498 h 5546858"/>
              <a:gd name="connsiteX5" fmla="*/ 5504233 w 5570795"/>
              <a:gd name="connsiteY5" fmla="*/ 1065118 h 5546858"/>
              <a:gd name="connsiteX6" fmla="*/ 5529141 w 5570795"/>
              <a:gd name="connsiteY6" fmla="*/ 1170754 h 5546858"/>
              <a:gd name="connsiteX7" fmla="*/ 5532428 w 5570795"/>
              <a:gd name="connsiteY7" fmla="*/ 1215312 h 5546858"/>
              <a:gd name="connsiteX8" fmla="*/ 5570282 w 5570795"/>
              <a:gd name="connsiteY8" fmla="*/ 1727459 h 5546858"/>
              <a:gd name="connsiteX9" fmla="*/ 5496841 w 5570795"/>
              <a:gd name="connsiteY9" fmla="*/ 2423212 h 5546858"/>
              <a:gd name="connsiteX10" fmla="*/ 5245233 w 5570795"/>
              <a:gd name="connsiteY10" fmla="*/ 3410313 h 5546858"/>
              <a:gd name="connsiteX11" fmla="*/ 4881349 w 5570795"/>
              <a:gd name="connsiteY11" fmla="*/ 4326186 h 5546858"/>
              <a:gd name="connsiteX12" fmla="*/ 4532362 w 5570795"/>
              <a:gd name="connsiteY12" fmla="*/ 4894640 h 5546858"/>
              <a:gd name="connsiteX13" fmla="*/ 4157440 w 5570795"/>
              <a:gd name="connsiteY13" fmla="*/ 5274848 h 5546858"/>
              <a:gd name="connsiteX14" fmla="*/ 3772741 w 5570795"/>
              <a:gd name="connsiteY14" fmla="*/ 5482022 h 5546858"/>
              <a:gd name="connsiteX15" fmla="*/ 3704166 w 5570795"/>
              <a:gd name="connsiteY15" fmla="*/ 5506529 h 5546858"/>
              <a:gd name="connsiteX16" fmla="*/ 3621567 w 5570795"/>
              <a:gd name="connsiteY16" fmla="*/ 5526006 h 5546858"/>
              <a:gd name="connsiteX17" fmla="*/ 3600424 w 5570795"/>
              <a:gd name="connsiteY17" fmla="*/ 5527084 h 5546858"/>
              <a:gd name="connsiteX18" fmla="*/ 3476481 w 5570795"/>
              <a:gd name="connsiteY18" fmla="*/ 5542501 h 5546858"/>
              <a:gd name="connsiteX19" fmla="*/ 2988425 w 5570795"/>
              <a:gd name="connsiteY19" fmla="*/ 5493972 h 5546858"/>
              <a:gd name="connsiteX20" fmla="*/ 2407692 w 5570795"/>
              <a:gd name="connsiteY20" fmla="*/ 5242973 h 5546858"/>
              <a:gd name="connsiteX21" fmla="*/ 1847086 w 5570795"/>
              <a:gd name="connsiteY21" fmla="*/ 4843673 h 5546858"/>
              <a:gd name="connsiteX22" fmla="*/ 742928 w 5570795"/>
              <a:gd name="connsiteY22" fmla="*/ 3703396 h 5546858"/>
              <a:gd name="connsiteX23" fmla="*/ 272177 w 5570795"/>
              <a:gd name="connsiteY23" fmla="*/ 2995537 h 5546858"/>
              <a:gd name="connsiteX24" fmla="*/ 66472 w 5570795"/>
              <a:gd name="connsiteY24" fmla="*/ 2487277 h 5546858"/>
              <a:gd name="connsiteX25" fmla="*/ 56328 w 5570795"/>
              <a:gd name="connsiteY25" fmla="*/ 2461270 h 5546858"/>
              <a:gd name="connsiteX26" fmla="*/ 32525 w 5570795"/>
              <a:gd name="connsiteY26" fmla="*/ 2360324 h 5546858"/>
              <a:gd name="connsiteX27" fmla="*/ 28605 w 5570795"/>
              <a:gd name="connsiteY27" fmla="*/ 2325555 h 5546858"/>
              <a:gd name="connsiteX28" fmla="*/ 375 w 5570795"/>
              <a:gd name="connsiteY28" fmla="*/ 2077668 h 5546858"/>
              <a:gd name="connsiteX29" fmla="*/ 183785 w 5570795"/>
              <a:gd name="connsiteY29" fmla="*/ 1387767 h 5546858"/>
              <a:gd name="connsiteX30" fmla="*/ 532926 w 5570795"/>
              <a:gd name="connsiteY30" fmla="*/ 991232 h 5546858"/>
              <a:gd name="connsiteX31" fmla="*/ 1071099 w 5570795"/>
              <a:gd name="connsiteY31" fmla="*/ 645478 h 5546858"/>
              <a:gd name="connsiteX32" fmla="*/ 1554023 w 5570795"/>
              <a:gd name="connsiteY32" fmla="*/ 438591 h 5546858"/>
              <a:gd name="connsiteX33" fmla="*/ 1952673 w 5570795"/>
              <a:gd name="connsiteY33" fmla="*/ 307591 h 5546858"/>
              <a:gd name="connsiteX34" fmla="*/ 2353636 w 5570795"/>
              <a:gd name="connsiteY34" fmla="*/ 200016 h 5546858"/>
              <a:gd name="connsiteX35" fmla="*/ 2373577 w 5570795"/>
              <a:gd name="connsiteY35" fmla="*/ 192708 h 5546858"/>
              <a:gd name="connsiteX36" fmla="*/ 2442494 w 5570795"/>
              <a:gd name="connsiteY36" fmla="*/ 176457 h 5546858"/>
              <a:gd name="connsiteX37" fmla="*/ 2472720 w 5570795"/>
              <a:gd name="connsiteY37" fmla="*/ 171935 h 5546858"/>
              <a:gd name="connsiteX38" fmla="*/ 2991213 w 5570795"/>
              <a:gd name="connsiteY38" fmla="*/ 70514 h 5546858"/>
              <a:gd name="connsiteX39" fmla="*/ 3628823 w 5570795"/>
              <a:gd name="connsiteY39" fmla="*/ 3535 h 5546858"/>
              <a:gd name="connsiteX40" fmla="*/ 3781061 w 5570795"/>
              <a:gd name="connsiteY40" fmla="*/ 32 h 554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570795" h="5546858">
                <a:moveTo>
                  <a:pt x="3781061" y="32"/>
                </a:moveTo>
                <a:cubicBezTo>
                  <a:pt x="3933155" y="-587"/>
                  <a:pt x="4084803" y="7912"/>
                  <a:pt x="4235977" y="29714"/>
                </a:cubicBezTo>
                <a:cubicBezTo>
                  <a:pt x="4422890" y="56764"/>
                  <a:pt x="4604250" y="103362"/>
                  <a:pt x="4776379" y="183402"/>
                </a:cubicBezTo>
                <a:cubicBezTo>
                  <a:pt x="5023663" y="298608"/>
                  <a:pt x="5219389" y="470784"/>
                  <a:pt x="5354857" y="709537"/>
                </a:cubicBezTo>
                <a:cubicBezTo>
                  <a:pt x="5407449" y="802133"/>
                  <a:pt x="5448657" y="899755"/>
                  <a:pt x="5480137" y="1001498"/>
                </a:cubicBezTo>
                <a:cubicBezTo>
                  <a:pt x="5486837" y="1023105"/>
                  <a:pt x="5496012" y="1043869"/>
                  <a:pt x="5504233" y="1065118"/>
                </a:cubicBezTo>
                <a:cubicBezTo>
                  <a:pt x="5512555" y="1100412"/>
                  <a:pt x="5520878" y="1135707"/>
                  <a:pt x="5529141" y="1170754"/>
                </a:cubicBezTo>
                <a:cubicBezTo>
                  <a:pt x="5530238" y="1185607"/>
                  <a:pt x="5529753" y="1200571"/>
                  <a:pt x="5532428" y="1215312"/>
                </a:cubicBezTo>
                <a:cubicBezTo>
                  <a:pt x="5562961" y="1384495"/>
                  <a:pt x="5573343" y="1555565"/>
                  <a:pt x="5570282" y="1727459"/>
                </a:cubicBezTo>
                <a:cubicBezTo>
                  <a:pt x="5566063" y="1961373"/>
                  <a:pt x="5538621" y="2193207"/>
                  <a:pt x="5496841" y="2423212"/>
                </a:cubicBezTo>
                <a:cubicBezTo>
                  <a:pt x="5436477" y="2758167"/>
                  <a:pt x="5348823" y="3086268"/>
                  <a:pt x="5245233" y="3410313"/>
                </a:cubicBezTo>
                <a:cubicBezTo>
                  <a:pt x="5144811" y="3723969"/>
                  <a:pt x="5028438" y="4031225"/>
                  <a:pt x="4881349" y="4326186"/>
                </a:cubicBezTo>
                <a:cubicBezTo>
                  <a:pt x="4781591" y="4525831"/>
                  <a:pt x="4668747" y="4717621"/>
                  <a:pt x="4532362" y="4894640"/>
                </a:cubicBezTo>
                <a:cubicBezTo>
                  <a:pt x="4423077" y="5036869"/>
                  <a:pt x="4300613" y="5166313"/>
                  <a:pt x="4157440" y="5274848"/>
                </a:cubicBezTo>
                <a:cubicBezTo>
                  <a:pt x="4039871" y="5363798"/>
                  <a:pt x="3912694" y="5434691"/>
                  <a:pt x="3772741" y="5482022"/>
                </a:cubicBezTo>
                <a:cubicBezTo>
                  <a:pt x="3749701" y="5489799"/>
                  <a:pt x="3727089" y="5498258"/>
                  <a:pt x="3704166" y="5506529"/>
                </a:cubicBezTo>
                <a:cubicBezTo>
                  <a:pt x="3676549" y="5513042"/>
                  <a:pt x="3649185" y="5519494"/>
                  <a:pt x="3621567" y="5526006"/>
                </a:cubicBezTo>
                <a:cubicBezTo>
                  <a:pt x="3614435" y="5526385"/>
                  <a:pt x="3607381" y="5525964"/>
                  <a:pt x="3600424" y="5527084"/>
                </a:cubicBezTo>
                <a:cubicBezTo>
                  <a:pt x="3559090" y="5532141"/>
                  <a:pt x="3517969" y="5539232"/>
                  <a:pt x="3476481" y="5542501"/>
                </a:cubicBezTo>
                <a:cubicBezTo>
                  <a:pt x="3310959" y="5556261"/>
                  <a:pt x="3148550" y="5536719"/>
                  <a:pt x="2988425" y="5493972"/>
                </a:cubicBezTo>
                <a:cubicBezTo>
                  <a:pt x="2782641" y="5439064"/>
                  <a:pt x="2591074" y="5350319"/>
                  <a:pt x="2407692" y="5242973"/>
                </a:cubicBezTo>
                <a:cubicBezTo>
                  <a:pt x="2208849" y="5126765"/>
                  <a:pt x="2023177" y="4991559"/>
                  <a:pt x="1847086" y="4843673"/>
                </a:cubicBezTo>
                <a:cubicBezTo>
                  <a:pt x="1439634" y="4501790"/>
                  <a:pt x="1074604" y="4118641"/>
                  <a:pt x="742928" y="3703396"/>
                </a:cubicBezTo>
                <a:cubicBezTo>
                  <a:pt x="565336" y="3481089"/>
                  <a:pt x="404611" y="3247511"/>
                  <a:pt x="272177" y="2995537"/>
                </a:cubicBezTo>
                <a:cubicBezTo>
                  <a:pt x="186533" y="2833096"/>
                  <a:pt x="111824" y="2665992"/>
                  <a:pt x="66472" y="2487277"/>
                </a:cubicBezTo>
                <a:cubicBezTo>
                  <a:pt x="64066" y="2478205"/>
                  <a:pt x="59690" y="2469857"/>
                  <a:pt x="56328" y="2461270"/>
                </a:cubicBezTo>
                <a:cubicBezTo>
                  <a:pt x="48413" y="2427704"/>
                  <a:pt x="40440" y="2393890"/>
                  <a:pt x="32525" y="2360324"/>
                </a:cubicBezTo>
                <a:cubicBezTo>
                  <a:pt x="31368" y="2348613"/>
                  <a:pt x="31283" y="2336909"/>
                  <a:pt x="28605" y="2325555"/>
                </a:cubicBezTo>
                <a:cubicBezTo>
                  <a:pt x="9652" y="2244047"/>
                  <a:pt x="2139" y="2161144"/>
                  <a:pt x="375" y="2077668"/>
                </a:cubicBezTo>
                <a:cubicBezTo>
                  <a:pt x="-5350" y="1829946"/>
                  <a:pt x="54534" y="1599579"/>
                  <a:pt x="183785" y="1387767"/>
                </a:cubicBezTo>
                <a:cubicBezTo>
                  <a:pt x="277005" y="1235258"/>
                  <a:pt x="396507" y="1105730"/>
                  <a:pt x="532926" y="991232"/>
                </a:cubicBezTo>
                <a:cubicBezTo>
                  <a:pt x="697739" y="853104"/>
                  <a:pt x="879614" y="741957"/>
                  <a:pt x="1071099" y="645478"/>
                </a:cubicBezTo>
                <a:cubicBezTo>
                  <a:pt x="1227998" y="566795"/>
                  <a:pt x="1389348" y="499046"/>
                  <a:pt x="1554023" y="438591"/>
                </a:cubicBezTo>
                <a:cubicBezTo>
                  <a:pt x="1685424" y="390151"/>
                  <a:pt x="1818263" y="345539"/>
                  <a:pt x="1952673" y="307591"/>
                </a:cubicBezTo>
                <a:cubicBezTo>
                  <a:pt x="2086011" y="269636"/>
                  <a:pt x="2220027" y="235690"/>
                  <a:pt x="2353636" y="200016"/>
                </a:cubicBezTo>
                <a:cubicBezTo>
                  <a:pt x="2360419" y="198155"/>
                  <a:pt x="2366911" y="195061"/>
                  <a:pt x="2373577" y="192708"/>
                </a:cubicBezTo>
                <a:cubicBezTo>
                  <a:pt x="2396634" y="187271"/>
                  <a:pt x="2419437" y="181894"/>
                  <a:pt x="2442494" y="176457"/>
                </a:cubicBezTo>
                <a:cubicBezTo>
                  <a:pt x="2452550" y="174866"/>
                  <a:pt x="2462781" y="174018"/>
                  <a:pt x="2472720" y="171935"/>
                </a:cubicBezTo>
                <a:cubicBezTo>
                  <a:pt x="2644406" y="133274"/>
                  <a:pt x="2817277" y="98502"/>
                  <a:pt x="2991213" y="70514"/>
                </a:cubicBezTo>
                <a:cubicBezTo>
                  <a:pt x="3202585" y="36825"/>
                  <a:pt x="3415099" y="12507"/>
                  <a:pt x="3628823" y="3535"/>
                </a:cubicBezTo>
                <a:cubicBezTo>
                  <a:pt x="3679617" y="1458"/>
                  <a:pt x="3730364" y="238"/>
                  <a:pt x="3781061" y="3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696701" y="355957"/>
            <a:ext cx="6495299" cy="6495299"/>
          </a:xfrm>
          <a:custGeom>
            <a:avLst/>
            <a:gdLst>
              <a:gd name="connsiteX0" fmla="*/ 6495299 w 6495299"/>
              <a:gd name="connsiteY0" fmla="*/ 0 h 6495299"/>
              <a:gd name="connsiteX1" fmla="*/ 6495299 w 6495299"/>
              <a:gd name="connsiteY1" fmla="*/ 3356640 h 6495299"/>
              <a:gd name="connsiteX2" fmla="*/ 3356639 w 6495299"/>
              <a:gd name="connsiteY2" fmla="*/ 6495299 h 6495299"/>
              <a:gd name="connsiteX3" fmla="*/ 0 w 6495299"/>
              <a:gd name="connsiteY3" fmla="*/ 6495299 h 6495299"/>
              <a:gd name="connsiteX4" fmla="*/ 6495299 w 6495299"/>
              <a:gd name="connsiteY4" fmla="*/ 0 h 649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5299" h="6495299">
                <a:moveTo>
                  <a:pt x="6495299" y="0"/>
                </a:moveTo>
                <a:lnTo>
                  <a:pt x="6495299" y="3356640"/>
                </a:lnTo>
                <a:cubicBezTo>
                  <a:pt x="4761865" y="3356640"/>
                  <a:pt x="3356639" y="4761866"/>
                  <a:pt x="3356639" y="6495299"/>
                </a:cubicBezTo>
                <a:lnTo>
                  <a:pt x="0" y="6495299"/>
                </a:lnTo>
                <a:cubicBezTo>
                  <a:pt x="0" y="2908044"/>
                  <a:pt x="2908043" y="0"/>
                  <a:pt x="64952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558771" y="1"/>
            <a:ext cx="6613988" cy="6607413"/>
          </a:xfrm>
          <a:custGeom>
            <a:avLst/>
            <a:gdLst>
              <a:gd name="connsiteX0" fmla="*/ 0 w 6613988"/>
              <a:gd name="connsiteY0" fmla="*/ 0 h 6607413"/>
              <a:gd name="connsiteX1" fmla="*/ 3418234 w 6613988"/>
              <a:gd name="connsiteY1" fmla="*/ 0 h 6607413"/>
              <a:gd name="connsiteX2" fmla="*/ 3434394 w 6613988"/>
              <a:gd name="connsiteY2" fmla="*/ 320036 h 6607413"/>
              <a:gd name="connsiteX3" fmla="*/ 6613988 w 6613988"/>
              <a:gd name="connsiteY3" fmla="*/ 3189348 h 6607413"/>
              <a:gd name="connsiteX4" fmla="*/ 6613988 w 6613988"/>
              <a:gd name="connsiteY4" fmla="*/ 6607413 h 6607413"/>
              <a:gd name="connsiteX5" fmla="*/ 8436 w 6613988"/>
              <a:gd name="connsiteY5" fmla="*/ 333618 h 660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13988" h="6607413">
                <a:moveTo>
                  <a:pt x="0" y="0"/>
                </a:moveTo>
                <a:lnTo>
                  <a:pt x="3418234" y="0"/>
                </a:lnTo>
                <a:lnTo>
                  <a:pt x="3434394" y="320036"/>
                </a:lnTo>
                <a:cubicBezTo>
                  <a:pt x="3598066" y="1931686"/>
                  <a:pt x="4959155" y="3189348"/>
                  <a:pt x="6613988" y="3189348"/>
                </a:cubicBezTo>
                <a:lnTo>
                  <a:pt x="6613988" y="6607413"/>
                </a:lnTo>
                <a:cubicBezTo>
                  <a:pt x="3075241" y="6607413"/>
                  <a:pt x="185584" y="3828340"/>
                  <a:pt x="8436" y="33361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图片包含 图示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762" y="325652"/>
            <a:ext cx="1905000" cy="79396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67120"/>
            <a:ext cx="12191999" cy="69088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1" y="3429000"/>
            <a:ext cx="1402080" cy="161390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711" y="1231900"/>
            <a:ext cx="2197100" cy="219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89122" y="1745058"/>
            <a:ext cx="8629414" cy="5012782"/>
          </a:xfrm>
          <a:custGeom>
            <a:avLst/>
            <a:gdLst>
              <a:gd name="connsiteX0" fmla="*/ 0 w 8629414"/>
              <a:gd name="connsiteY0" fmla="*/ 0 h 5012782"/>
              <a:gd name="connsiteX1" fmla="*/ 8629414 w 8629414"/>
              <a:gd name="connsiteY1" fmla="*/ 0 h 5012782"/>
              <a:gd name="connsiteX2" fmla="*/ 8629414 w 8629414"/>
              <a:gd name="connsiteY2" fmla="*/ 5012782 h 5012782"/>
              <a:gd name="connsiteX3" fmla="*/ 0 w 8629414"/>
              <a:gd name="connsiteY3" fmla="*/ 5012782 h 501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9414" h="5012782">
                <a:moveTo>
                  <a:pt x="0" y="0"/>
                </a:moveTo>
                <a:lnTo>
                  <a:pt x="8629414" y="0"/>
                </a:lnTo>
                <a:lnTo>
                  <a:pt x="8629414" y="5012782"/>
                </a:lnTo>
                <a:lnTo>
                  <a:pt x="0" y="50127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753928" cy="6857999"/>
          </a:xfrm>
          <a:custGeom>
            <a:avLst/>
            <a:gdLst>
              <a:gd name="connsiteX0" fmla="*/ 0 w 9753928"/>
              <a:gd name="connsiteY0" fmla="*/ 4534222 h 6857999"/>
              <a:gd name="connsiteX1" fmla="*/ 2298767 w 9753928"/>
              <a:gd name="connsiteY1" fmla="*/ 6857999 h 6857999"/>
              <a:gd name="connsiteX2" fmla="*/ 0 w 9753928"/>
              <a:gd name="connsiteY2" fmla="*/ 6857999 h 6857999"/>
              <a:gd name="connsiteX3" fmla="*/ 6904115 w 9753928"/>
              <a:gd name="connsiteY3" fmla="*/ 3976920 h 6857999"/>
              <a:gd name="connsiteX4" fmla="*/ 9753928 w 9753928"/>
              <a:gd name="connsiteY4" fmla="*/ 6857999 h 6857999"/>
              <a:gd name="connsiteX5" fmla="*/ 6090441 w 9753928"/>
              <a:gd name="connsiteY5" fmla="*/ 6857999 h 6857999"/>
              <a:gd name="connsiteX6" fmla="*/ 5071980 w 9753928"/>
              <a:gd name="connsiteY6" fmla="*/ 5827814 h 6857999"/>
              <a:gd name="connsiteX7" fmla="*/ 0 w 9753928"/>
              <a:gd name="connsiteY7" fmla="*/ 765214 h 6857999"/>
              <a:gd name="connsiteX8" fmla="*/ 6026347 w 9753928"/>
              <a:gd name="connsiteY8" fmla="*/ 6857999 h 6857999"/>
              <a:gd name="connsiteX9" fmla="*/ 2362861 w 9753928"/>
              <a:gd name="connsiteY9" fmla="*/ 6857999 h 6857999"/>
              <a:gd name="connsiteX10" fmla="*/ 0 w 9753928"/>
              <a:gd name="connsiteY10" fmla="*/ 4468565 h 6857999"/>
              <a:gd name="connsiteX11" fmla="*/ 0 w 9753928"/>
              <a:gd name="connsiteY11" fmla="*/ 0 h 6857999"/>
              <a:gd name="connsiteX12" fmla="*/ 2970967 w 9753928"/>
              <a:gd name="connsiteY12" fmla="*/ 0 h 6857999"/>
              <a:gd name="connsiteX13" fmla="*/ 4831239 w 9753928"/>
              <a:gd name="connsiteY13" fmla="*/ 1881378 h 6857999"/>
              <a:gd name="connsiteX14" fmla="*/ 2999106 w 9753928"/>
              <a:gd name="connsiteY14" fmla="*/ 3732271 h 6857999"/>
              <a:gd name="connsiteX15" fmla="*/ 0 w 9753928"/>
              <a:gd name="connsiteY15" fmla="*/ 70033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53928" h="6857999">
                <a:moveTo>
                  <a:pt x="0" y="4534222"/>
                </a:moveTo>
                <a:lnTo>
                  <a:pt x="2298767" y="6857999"/>
                </a:lnTo>
                <a:lnTo>
                  <a:pt x="0" y="6857999"/>
                </a:lnTo>
                <a:close/>
                <a:moveTo>
                  <a:pt x="6904115" y="3976920"/>
                </a:moveTo>
                <a:lnTo>
                  <a:pt x="9753928" y="6857999"/>
                </a:lnTo>
                <a:lnTo>
                  <a:pt x="6090441" y="6857999"/>
                </a:lnTo>
                <a:lnTo>
                  <a:pt x="5071980" y="5827814"/>
                </a:lnTo>
                <a:close/>
                <a:moveTo>
                  <a:pt x="0" y="765214"/>
                </a:moveTo>
                <a:lnTo>
                  <a:pt x="6026347" y="6857999"/>
                </a:lnTo>
                <a:lnTo>
                  <a:pt x="2362861" y="6857999"/>
                </a:lnTo>
                <a:lnTo>
                  <a:pt x="0" y="4468565"/>
                </a:lnTo>
                <a:close/>
                <a:moveTo>
                  <a:pt x="0" y="0"/>
                </a:moveTo>
                <a:lnTo>
                  <a:pt x="2970967" y="0"/>
                </a:lnTo>
                <a:lnTo>
                  <a:pt x="4831239" y="1881378"/>
                </a:lnTo>
                <a:lnTo>
                  <a:pt x="2999106" y="3732271"/>
                </a:lnTo>
                <a:lnTo>
                  <a:pt x="0" y="700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366854"/>
            <a:ext cx="6390038" cy="5491147"/>
          </a:xfrm>
          <a:custGeom>
            <a:avLst/>
            <a:gdLst>
              <a:gd name="connsiteX0" fmla="*/ 5314201 w 6390038"/>
              <a:gd name="connsiteY0" fmla="*/ 2167118 h 5491147"/>
              <a:gd name="connsiteX1" fmla="*/ 6390038 w 6390038"/>
              <a:gd name="connsiteY1" fmla="*/ 3254537 h 5491147"/>
              <a:gd name="connsiteX2" fmla="*/ 4177879 w 6390038"/>
              <a:gd name="connsiteY2" fmla="*/ 5491147 h 5491147"/>
              <a:gd name="connsiteX3" fmla="*/ 2026847 w 6390038"/>
              <a:gd name="connsiteY3" fmla="*/ 5491147 h 5491147"/>
              <a:gd name="connsiteX4" fmla="*/ 5139828 w 6390038"/>
              <a:gd name="connsiteY4" fmla="*/ 147992 h 5491147"/>
              <a:gd name="connsiteX5" fmla="*/ 6215665 w 6390038"/>
              <a:gd name="connsiteY5" fmla="*/ 1235412 h 5491147"/>
              <a:gd name="connsiteX6" fmla="*/ 2006258 w 6390038"/>
              <a:gd name="connsiteY6" fmla="*/ 5491147 h 5491147"/>
              <a:gd name="connsiteX7" fmla="*/ 1 w 6390038"/>
              <a:gd name="connsiteY7" fmla="*/ 5491147 h 5491147"/>
              <a:gd name="connsiteX8" fmla="*/ 1 w 6390038"/>
              <a:gd name="connsiteY8" fmla="*/ 5345086 h 5491147"/>
              <a:gd name="connsiteX9" fmla="*/ 929776 w 6390038"/>
              <a:gd name="connsiteY9" fmla="*/ 11582 h 5491147"/>
              <a:gd name="connsiteX10" fmla="*/ 2006258 w 6390038"/>
              <a:gd name="connsiteY10" fmla="*/ 1099002 h 5491147"/>
              <a:gd name="connsiteX11" fmla="*/ 0 w 6390038"/>
              <a:gd name="connsiteY11" fmla="*/ 3126492 h 5491147"/>
              <a:gd name="connsiteX12" fmla="*/ 0 w 6390038"/>
              <a:gd name="connsiteY12" fmla="*/ 951653 h 5491147"/>
              <a:gd name="connsiteX13" fmla="*/ 3112980 w 6390038"/>
              <a:gd name="connsiteY13" fmla="*/ 0 h 5491147"/>
              <a:gd name="connsiteX14" fmla="*/ 4188818 w 6390038"/>
              <a:gd name="connsiteY14" fmla="*/ 1087420 h 5491147"/>
              <a:gd name="connsiteX15" fmla="*/ 0 w 6390038"/>
              <a:gd name="connsiteY15" fmla="*/ 5323852 h 5491147"/>
              <a:gd name="connsiteX16" fmla="*/ 0 w 6390038"/>
              <a:gd name="connsiteY16" fmla="*/ 3147726 h 549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90038" h="5491147">
                <a:moveTo>
                  <a:pt x="5314201" y="2167118"/>
                </a:moveTo>
                <a:lnTo>
                  <a:pt x="6390038" y="3254537"/>
                </a:lnTo>
                <a:lnTo>
                  <a:pt x="4177879" y="5491147"/>
                </a:lnTo>
                <a:lnTo>
                  <a:pt x="2026847" y="5491147"/>
                </a:lnTo>
                <a:close/>
                <a:moveTo>
                  <a:pt x="5139828" y="147992"/>
                </a:moveTo>
                <a:lnTo>
                  <a:pt x="6215665" y="1235412"/>
                </a:lnTo>
                <a:lnTo>
                  <a:pt x="2006258" y="5491147"/>
                </a:lnTo>
                <a:lnTo>
                  <a:pt x="1" y="5491147"/>
                </a:lnTo>
                <a:lnTo>
                  <a:pt x="1" y="5345086"/>
                </a:lnTo>
                <a:close/>
                <a:moveTo>
                  <a:pt x="929776" y="11582"/>
                </a:moveTo>
                <a:lnTo>
                  <a:pt x="2006258" y="1099002"/>
                </a:lnTo>
                <a:lnTo>
                  <a:pt x="0" y="3126492"/>
                </a:lnTo>
                <a:lnTo>
                  <a:pt x="0" y="951653"/>
                </a:lnTo>
                <a:close/>
                <a:moveTo>
                  <a:pt x="3112980" y="0"/>
                </a:moveTo>
                <a:lnTo>
                  <a:pt x="4188818" y="1087420"/>
                </a:lnTo>
                <a:lnTo>
                  <a:pt x="0" y="5323852"/>
                </a:lnTo>
                <a:lnTo>
                  <a:pt x="0" y="31477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-8132"/>
            <a:ext cx="6083351" cy="6859270"/>
          </a:xfrm>
          <a:custGeom>
            <a:avLst/>
            <a:gdLst>
              <a:gd name="connsiteX0" fmla="*/ 0 w 6083351"/>
              <a:gd name="connsiteY0" fmla="*/ 0 h 6859270"/>
              <a:gd name="connsiteX1" fmla="*/ 4464999 w 6083351"/>
              <a:gd name="connsiteY1" fmla="*/ 0 h 6859270"/>
              <a:gd name="connsiteX2" fmla="*/ 4472310 w 6083351"/>
              <a:gd name="connsiteY2" fmla="*/ 5746 h 6859270"/>
              <a:gd name="connsiteX3" fmla="*/ 6083351 w 6083351"/>
              <a:gd name="connsiteY3" fmla="*/ 3422779 h 6859270"/>
              <a:gd name="connsiteX4" fmla="*/ 4472310 w 6083351"/>
              <a:gd name="connsiteY4" fmla="*/ 6839811 h 6859270"/>
              <a:gd name="connsiteX5" fmla="*/ 4447555 w 6083351"/>
              <a:gd name="connsiteY5" fmla="*/ 6859270 h 6859270"/>
              <a:gd name="connsiteX6" fmla="*/ 0 w 6083351"/>
              <a:gd name="connsiteY6" fmla="*/ 6859270 h 685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3351" h="6859270">
                <a:moveTo>
                  <a:pt x="0" y="0"/>
                </a:moveTo>
                <a:lnTo>
                  <a:pt x="4464999" y="0"/>
                </a:lnTo>
                <a:lnTo>
                  <a:pt x="4472310" y="5746"/>
                </a:lnTo>
                <a:cubicBezTo>
                  <a:pt x="5456213" y="817948"/>
                  <a:pt x="6083351" y="2047106"/>
                  <a:pt x="6083351" y="3422779"/>
                </a:cubicBezTo>
                <a:cubicBezTo>
                  <a:pt x="6083351" y="4798451"/>
                  <a:pt x="5456213" y="6027610"/>
                  <a:pt x="4472310" y="6839811"/>
                </a:cubicBezTo>
                <a:lnTo>
                  <a:pt x="4447555" y="6859270"/>
                </a:lnTo>
                <a:lnTo>
                  <a:pt x="0" y="68592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2836"/>
            <a:ext cx="10515600" cy="421088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38200" y="804573"/>
            <a:ext cx="10515600" cy="398366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inpin heiti" charset="-122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 descr="背景图案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1" y="3429000"/>
            <a:ext cx="1402080" cy="16139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711" y="1231900"/>
            <a:ext cx="2197100" cy="21971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1" y="29869"/>
            <a:ext cx="1704110" cy="18171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793" y="4827359"/>
            <a:ext cx="1912678" cy="2030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9679939C-B193-42F4-9B99-82291E39D77A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786EAD84-77F6-4D6E-A09A-B0B44D85BB22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8640" y="2242820"/>
            <a:ext cx="11348720" cy="2011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ShardingSphere</a:t>
            </a:r>
            <a:r>
              <a:rPr kumimoji="1" lang="en-US" altLang="zh-CN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5.4.0</a:t>
            </a:r>
            <a:r>
              <a:rPr kumimoji="1"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1"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kumimoji="1"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单表加载逻辑优化</a:t>
            </a:r>
            <a:endParaRPr kumimoji="1"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0876" y="390775"/>
            <a:ext cx="5189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ShardingSphere</a:t>
            </a:r>
            <a:r>
              <a:rPr kumimoji="1" lang="zh-CN" altLang="en-US" sz="20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单表 </a:t>
            </a:r>
            <a:r>
              <a:rPr kumimoji="1" lang="en-US" altLang="zh-CN" sz="2000" b="1" dirty="0" err="1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DistSQL</a:t>
            </a:r>
            <a:r>
              <a:rPr kumimoji="1" lang="zh-CN" altLang="en-US" sz="20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演示</a:t>
            </a:r>
            <a:endParaRPr kumimoji="1" lang="en-US" altLang="zh-CN" sz="2000" b="1" dirty="0">
              <a:solidFill>
                <a:srgbClr val="F7651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876" y="1708150"/>
            <a:ext cx="4953000" cy="3441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08893"/>
            <a:ext cx="5740400" cy="497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0876" y="390775"/>
            <a:ext cx="5189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ShardingSphere</a:t>
            </a:r>
            <a:r>
              <a:rPr kumimoji="1" lang="zh-CN" altLang="en-US" sz="20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单表加载</a:t>
            </a:r>
            <a:endParaRPr kumimoji="1" lang="en-US" altLang="zh-CN" sz="2000" b="1" dirty="0">
              <a:solidFill>
                <a:srgbClr val="F7651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49045" y="1724025"/>
            <a:ext cx="940562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>
                <a:solidFill>
                  <a:schemeClr val="accent4">
                    <a:lumMod val="75000"/>
                  </a:schemeClr>
                </a:solidFill>
                <a:latin typeface="AgencyFB" panose="02000806040000020003" pitchFamily="2" charset="0"/>
              </a:rPr>
              <a:t>特别说明：</a:t>
            </a:r>
            <a:endParaRPr kumimoji="1" lang="en-US" altLang="zh-CN" sz="2400" dirty="0">
              <a:solidFill>
                <a:schemeClr val="accent4">
                  <a:lumMod val="75000"/>
                </a:schemeClr>
              </a:solidFill>
              <a:latin typeface="AgencyFB" panose="02000806040000020003" pitchFamily="2" charset="0"/>
            </a:endParaRPr>
          </a:p>
          <a:p>
            <a:endParaRPr kumimoji="1" lang="en-US" altLang="zh-CN" sz="2400" dirty="0">
              <a:solidFill>
                <a:schemeClr val="accent4">
                  <a:lumMod val="75000"/>
                </a:schemeClr>
              </a:solidFill>
              <a:latin typeface="AgencyFB" panose="02000806040000020003" pitchFamily="2" charset="0"/>
            </a:endParaRPr>
          </a:p>
          <a:p>
            <a:r>
              <a:rPr kumimoji="1" lang="zh-CN" altLang="en-US" sz="2400" dirty="0">
                <a:solidFill>
                  <a:schemeClr val="accent4">
                    <a:lumMod val="75000"/>
                  </a:schemeClr>
                </a:solidFill>
                <a:latin typeface="AgencyFB" panose="02000806040000020003" pitchFamily="2" charset="0"/>
              </a:rPr>
              <a:t>符合以下条件的单表自动加载</a:t>
            </a:r>
            <a:endParaRPr kumimoji="1" lang="en-US" altLang="zh-CN" sz="2400" dirty="0">
              <a:solidFill>
                <a:schemeClr val="accent4">
                  <a:lumMod val="75000"/>
                </a:schemeClr>
              </a:solidFill>
              <a:latin typeface="AgencyFB" panose="02000806040000020003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solidFill>
                  <a:schemeClr val="accent4">
                    <a:lumMod val="75000"/>
                  </a:schemeClr>
                </a:solidFill>
                <a:latin typeface="AgencyFB" panose="02000806040000020003" pitchFamily="2" charset="0"/>
              </a:rPr>
              <a:t>Encrypt</a:t>
            </a:r>
            <a:r>
              <a:rPr kumimoji="1" lang="zh-CN" altLang="en-US" sz="2400" dirty="0">
                <a:solidFill>
                  <a:schemeClr val="accent4">
                    <a:lumMod val="75000"/>
                  </a:schemeClr>
                </a:solidFill>
                <a:latin typeface="AgencyFB" panose="02000806040000020003" pitchFamily="2" charset="0"/>
              </a:rPr>
              <a:t>、</a:t>
            </a:r>
            <a:r>
              <a:rPr kumimoji="1" lang="en-US" altLang="zh-CN" sz="2400" dirty="0">
                <a:solidFill>
                  <a:schemeClr val="accent4">
                    <a:lumMod val="75000"/>
                  </a:schemeClr>
                </a:solidFill>
                <a:latin typeface="AgencyFB" panose="02000806040000020003" pitchFamily="2" charset="0"/>
              </a:rPr>
              <a:t>Mask</a:t>
            </a:r>
            <a:r>
              <a:rPr kumimoji="1" lang="zh-CN" altLang="en-US" sz="2400" dirty="0">
                <a:solidFill>
                  <a:schemeClr val="accent4">
                    <a:lumMod val="75000"/>
                  </a:schemeClr>
                </a:solidFill>
                <a:latin typeface="AgencyFB" panose="02000806040000020003" pitchFamily="2" charset="0"/>
              </a:rPr>
              <a:t> 等规则中需要的单表</a:t>
            </a:r>
            <a:endParaRPr kumimoji="1" lang="en-US" altLang="zh-CN" sz="2400" dirty="0">
              <a:solidFill>
                <a:schemeClr val="accent4">
                  <a:lumMod val="75000"/>
                </a:schemeClr>
              </a:solidFill>
              <a:latin typeface="AgencyFB" panose="02000806040000020003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400" dirty="0">
                <a:solidFill>
                  <a:schemeClr val="accent4">
                    <a:lumMod val="75000"/>
                  </a:schemeClr>
                </a:solidFill>
                <a:latin typeface="AgencyFB" panose="02000806040000020003" pitchFamily="2" charset="0"/>
              </a:rPr>
              <a:t>通过 </a:t>
            </a:r>
            <a:r>
              <a:rPr kumimoji="1" lang="en-US" altLang="zh-CN" sz="2400" dirty="0">
                <a:solidFill>
                  <a:schemeClr val="accent4">
                    <a:lumMod val="75000"/>
                  </a:schemeClr>
                </a:solidFill>
                <a:latin typeface="AgencyFB" panose="02000806040000020003" pitchFamily="2" charset="0"/>
              </a:rPr>
              <a:t>ShardingSphere</a:t>
            </a:r>
            <a:r>
              <a:rPr kumimoji="1" lang="zh-CN" altLang="en-US" sz="2400" dirty="0">
                <a:solidFill>
                  <a:schemeClr val="accent4">
                    <a:lumMod val="75000"/>
                  </a:schemeClr>
                </a:solidFill>
                <a:latin typeface="AgencyFB" panose="02000806040000020003" pitchFamily="2" charset="0"/>
              </a:rPr>
              <a:t> 执行 </a:t>
            </a:r>
            <a:r>
              <a:rPr kumimoji="1" lang="en-US" altLang="zh-CN" sz="2400" dirty="0">
                <a:solidFill>
                  <a:schemeClr val="accent4">
                    <a:lumMod val="75000"/>
                  </a:schemeClr>
                </a:solidFill>
                <a:latin typeface="AgencyFB" panose="02000806040000020003" pitchFamily="2" charset="0"/>
              </a:rPr>
              <a:t>CREATE</a:t>
            </a:r>
            <a:r>
              <a:rPr kumimoji="1" lang="zh-CN" altLang="en-US" sz="2400" dirty="0">
                <a:solidFill>
                  <a:schemeClr val="accent4">
                    <a:lumMod val="75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kumimoji="1" lang="en-US" altLang="zh-CN" sz="2400" dirty="0">
                <a:solidFill>
                  <a:schemeClr val="accent4">
                    <a:lumMod val="75000"/>
                  </a:schemeClr>
                </a:solidFill>
                <a:latin typeface="AgencyFB" panose="02000806040000020003" pitchFamily="2" charset="0"/>
              </a:rPr>
              <a:t>TABLE</a:t>
            </a:r>
            <a:r>
              <a:rPr kumimoji="1" lang="zh-CN" altLang="en-US" sz="2400" dirty="0">
                <a:solidFill>
                  <a:schemeClr val="accent4">
                    <a:lumMod val="75000"/>
                  </a:schemeClr>
                </a:solidFill>
                <a:latin typeface="AgencyFB" panose="02000806040000020003" pitchFamily="2" charset="0"/>
              </a:rPr>
              <a:t> 创建的单表</a:t>
            </a:r>
            <a:endParaRPr kumimoji="1" lang="en-US" altLang="zh-CN" sz="2400" dirty="0">
              <a:solidFill>
                <a:schemeClr val="accent4">
                  <a:lumMod val="75000"/>
                </a:schemeClr>
              </a:solidFill>
              <a:latin typeface="AgencyFB" panose="02000806040000020003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zh-CN" sz="2400" dirty="0">
              <a:solidFill>
                <a:schemeClr val="accent4">
                  <a:lumMod val="75000"/>
                </a:schemeClr>
              </a:solidFill>
              <a:latin typeface="AgencyFB" panose="02000806040000020003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zh-CN" sz="2400" dirty="0">
              <a:solidFill>
                <a:schemeClr val="accent4">
                  <a:lumMod val="75000"/>
                </a:schemeClr>
              </a:solidFill>
              <a:latin typeface="AgencyFB" panose="02000806040000020003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083624" y="1655879"/>
            <a:ext cx="4024752" cy="1494279"/>
            <a:chOff x="3773917" y="1541574"/>
            <a:chExt cx="4024752" cy="1494279"/>
          </a:xfrm>
        </p:grpSpPr>
        <p:pic>
          <p:nvPicPr>
            <p:cNvPr id="2" name="图片 1" descr="upload_41095427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773917" y="1541574"/>
              <a:ext cx="1494279" cy="1494279"/>
            </a:xfrm>
            <a:prstGeom prst="rect">
              <a:avLst/>
            </a:prstGeom>
          </p:spPr>
        </p:pic>
        <p:pic>
          <p:nvPicPr>
            <p:cNvPr id="3" name="图片 2" descr="QR 代码&#10;&#10;描述已自动生成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43452" y="1541574"/>
              <a:ext cx="1455217" cy="1455217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6396416" y="3087538"/>
            <a:ext cx="1981299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Apache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ShardingSphere</a:t>
            </a:r>
            <a:endParaRPr kumimoji="1"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微信公众号</a:t>
            </a:r>
            <a:endParaRPr kumimoji="1"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31283" y="3087538"/>
            <a:ext cx="1411572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SphereEx</a:t>
            </a:r>
            <a:endParaRPr kumimoji="1"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微信公众号</a:t>
            </a:r>
            <a:endParaRPr kumimoji="1"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278138" y="3900545"/>
            <a:ext cx="5635724" cy="2135611"/>
          </a:xfrm>
          <a:prstGeom prst="roundRect">
            <a:avLst>
              <a:gd name="adj" fmla="val 6628"/>
            </a:avLst>
          </a:prstGeom>
          <a:solidFill>
            <a:srgbClr val="DCE0FF">
              <a:alpha val="30000"/>
            </a:srgb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rgbClr val="2531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25622" y="3995772"/>
            <a:ext cx="5075232" cy="1893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SphereEx 官网：</a:t>
            </a:r>
            <a:r>
              <a:rPr lang="zh-CN" altLang="en-US" sz="10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https://sphere-ex.com</a:t>
            </a:r>
            <a:endParaRPr lang="zh-CN" altLang="en-US" sz="10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Open SphereEx Community：</a:t>
            </a:r>
            <a:r>
              <a:rPr lang="zh-CN" altLang="en-US" sz="10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https://community.sphere-ex.com </a:t>
            </a:r>
            <a:endParaRPr lang="en-US" altLang="zh-CN" sz="10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Apache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ShardingSphere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Website：</a:t>
            </a:r>
            <a:r>
              <a:rPr lang="zh-CN" altLang="en-US" sz="10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https://shardingsphere.apache.org</a:t>
            </a:r>
            <a:endParaRPr lang="zh-CN" altLang="en-US" sz="10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Apache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ShardingSphere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GitHub： </a:t>
            </a:r>
            <a:r>
              <a:rPr lang="zh-CN" altLang="en-US" sz="10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https://github.com/apache/shardingsphere</a:t>
            </a:r>
            <a:endParaRPr lang="zh-CN" altLang="en-US" sz="10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Apache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ShardingSphere Slack Channel：</a:t>
            </a:r>
            <a:r>
              <a:rPr lang="zh-CN" altLang="en-US" sz="10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https://apacheshardingsphere.slack.com</a:t>
            </a:r>
            <a:endParaRPr lang="zh-CN" altLang="en-US" sz="10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zh-CN" altLang="en-US" sz="10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it@sphere-ex.com / biz@sphere-ex.com </a:t>
            </a:r>
            <a:endParaRPr lang="zh-CN" altLang="en-US" sz="10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793" y="4827359"/>
            <a:ext cx="1912678" cy="2030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81484" y="2828621"/>
            <a:ext cx="3230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7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 谢！</a:t>
            </a:r>
            <a:endParaRPr kumimoji="1" lang="zh-CN" altLang="en-US" sz="7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0876" y="390775"/>
            <a:ext cx="5189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err="1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ShardingSphere</a:t>
            </a:r>
            <a:r>
              <a:rPr kumimoji="1" lang="en-US" altLang="zh-CN" sz="20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-Proxy</a:t>
            </a:r>
            <a:r>
              <a:rPr kumimoji="1" lang="zh-CN" altLang="en-US" sz="20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启动耗时测试</a:t>
            </a:r>
            <a:endParaRPr kumimoji="1" lang="en-US" altLang="zh-CN" sz="2000" b="1" dirty="0">
              <a:solidFill>
                <a:srgbClr val="F7651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4749" y="1023907"/>
            <a:ext cx="6311900" cy="5217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0876" y="390775"/>
            <a:ext cx="5189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err="1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ShardingSphere</a:t>
            </a:r>
            <a:r>
              <a:rPr kumimoji="1" lang="en-US" altLang="zh-CN" sz="20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-Proxy</a:t>
            </a:r>
            <a:r>
              <a:rPr kumimoji="1" lang="zh-CN" altLang="en-US" sz="20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启动耗时测试</a:t>
            </a:r>
            <a:endParaRPr kumimoji="1" lang="en-US" altLang="zh-CN" sz="2000" b="1" dirty="0">
              <a:solidFill>
                <a:srgbClr val="F7651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4604" y="1895571"/>
            <a:ext cx="7772400" cy="331879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10876" y="2791907"/>
            <a:ext cx="2395863" cy="1526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版本：</a:t>
            </a:r>
            <a:r>
              <a:rPr kumimoji="1" lang="en-US" altLang="zh-CN" sz="16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5.3.2</a:t>
            </a:r>
            <a:endParaRPr kumimoji="1" lang="en-US" altLang="zh-CN" sz="1600" b="1" dirty="0">
              <a:solidFill>
                <a:srgbClr val="F7651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模式：单机</a:t>
            </a:r>
            <a:endParaRPr kumimoji="1" lang="en-US" altLang="zh-CN" sz="1600" b="1" dirty="0">
              <a:solidFill>
                <a:srgbClr val="F7651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单表：</a:t>
            </a:r>
            <a:r>
              <a:rPr kumimoji="1" lang="en-US" altLang="zh-CN" sz="16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10000</a:t>
            </a:r>
            <a:r>
              <a:rPr kumimoji="1" lang="zh-CN" altLang="en-US" sz="16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张</a:t>
            </a:r>
            <a:endParaRPr kumimoji="1" lang="en-US" altLang="zh-CN" sz="1600" b="1" dirty="0">
              <a:solidFill>
                <a:srgbClr val="F7651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启动耗时：</a:t>
            </a:r>
            <a:r>
              <a:rPr kumimoji="1" lang="en-US" altLang="zh-CN" sz="16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39s</a:t>
            </a:r>
            <a:endParaRPr kumimoji="1" lang="zh-CN" altLang="en-US" sz="1600" b="1" dirty="0">
              <a:solidFill>
                <a:srgbClr val="F7651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0876" y="390775"/>
            <a:ext cx="5189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err="1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ShardingSphere</a:t>
            </a:r>
            <a:r>
              <a:rPr kumimoji="1" lang="en-US" altLang="zh-CN" sz="20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-Proxy</a:t>
            </a:r>
            <a:r>
              <a:rPr kumimoji="1" lang="zh-CN" altLang="en-US" sz="20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启动耗时测试</a:t>
            </a:r>
            <a:endParaRPr kumimoji="1" lang="en-US" altLang="zh-CN" sz="2000" b="1" dirty="0">
              <a:solidFill>
                <a:srgbClr val="F7651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1068" y="3020727"/>
            <a:ext cx="3343314" cy="1526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版本：</a:t>
            </a:r>
            <a:r>
              <a:rPr kumimoji="1" lang="en-US" altLang="zh-CN" sz="16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5.3.2</a:t>
            </a:r>
            <a:endParaRPr kumimoji="1" lang="en-US" altLang="zh-CN" sz="1600" b="1" dirty="0">
              <a:solidFill>
                <a:srgbClr val="F7651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模式：集群，本机 </a:t>
            </a:r>
            <a:r>
              <a:rPr kumimoji="1" lang="en-US" altLang="zh-CN" sz="16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Zookeeper</a:t>
            </a:r>
            <a:endParaRPr kumimoji="1" lang="en-US" altLang="zh-CN" sz="1600" b="1" dirty="0">
              <a:solidFill>
                <a:srgbClr val="F7651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单表：</a:t>
            </a:r>
            <a:r>
              <a:rPr kumimoji="1" lang="en-US" altLang="zh-CN" sz="16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10000</a:t>
            </a:r>
            <a:r>
              <a:rPr kumimoji="1" lang="zh-CN" altLang="en-US" sz="16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张</a:t>
            </a:r>
            <a:endParaRPr kumimoji="1" lang="en-US" altLang="zh-CN" sz="1600" b="1" dirty="0">
              <a:solidFill>
                <a:srgbClr val="F7651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启动耗时：</a:t>
            </a:r>
            <a:r>
              <a:rPr kumimoji="1" lang="en-US" altLang="zh-CN" sz="16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4min</a:t>
            </a:r>
            <a:r>
              <a:rPr kumimoji="1" lang="zh-CN" altLang="en-US" sz="16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6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13s</a:t>
            </a:r>
            <a:endParaRPr kumimoji="1" lang="zh-CN" altLang="en-US" sz="1600" b="1" dirty="0">
              <a:solidFill>
                <a:srgbClr val="F7651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78785" y="1367369"/>
            <a:ext cx="7772400" cy="48328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7229" y="1002535"/>
            <a:ext cx="4926940" cy="508418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10876" y="390775"/>
            <a:ext cx="5189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err="1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ShardingSphere</a:t>
            </a:r>
            <a:r>
              <a:rPr kumimoji="1" lang="en-US" altLang="zh-CN" sz="20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-Proxy</a:t>
            </a:r>
            <a:r>
              <a:rPr kumimoji="1" lang="zh-CN" altLang="en-US" sz="20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启动耗时测试</a:t>
            </a:r>
            <a:endParaRPr kumimoji="1" lang="en-US" altLang="zh-CN" sz="2000" b="1" dirty="0">
              <a:solidFill>
                <a:srgbClr val="F7651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0876" y="390775"/>
            <a:ext cx="5189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err="1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ShardingSphere</a:t>
            </a:r>
            <a:r>
              <a:rPr kumimoji="1" lang="en-US" altLang="zh-CN" sz="20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-Proxy</a:t>
            </a:r>
            <a:r>
              <a:rPr kumimoji="1" lang="zh-CN" altLang="en-US" sz="20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启动耗时测试</a:t>
            </a:r>
            <a:endParaRPr kumimoji="1" lang="en-US" altLang="zh-CN" sz="2000" b="1" dirty="0">
              <a:solidFill>
                <a:srgbClr val="F7651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1067" y="3020727"/>
            <a:ext cx="3618735" cy="1526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版本：</a:t>
            </a:r>
            <a:r>
              <a:rPr kumimoji="1" lang="en-US" altLang="zh-CN" sz="16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5.4.0</a:t>
            </a:r>
            <a:r>
              <a:rPr kumimoji="1" lang="zh-CN" altLang="en-US" sz="16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6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candidate</a:t>
            </a:r>
            <a:endParaRPr kumimoji="1" lang="en-US" altLang="zh-CN" sz="1600" b="1" dirty="0">
              <a:solidFill>
                <a:srgbClr val="F7651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模式：单机</a:t>
            </a:r>
            <a:endParaRPr kumimoji="1" lang="en-US" altLang="zh-CN" sz="1600" b="1" dirty="0">
              <a:solidFill>
                <a:srgbClr val="F7651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单表：配置 </a:t>
            </a:r>
            <a:r>
              <a:rPr kumimoji="1" lang="en-US" altLang="zh-CN" sz="16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kumimoji="1" lang="zh-CN" altLang="en-US" sz="16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张</a:t>
            </a:r>
            <a:endParaRPr kumimoji="1" lang="en-US" altLang="zh-CN" sz="1600" b="1" dirty="0">
              <a:solidFill>
                <a:srgbClr val="F7651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启动耗时：</a:t>
            </a:r>
            <a:r>
              <a:rPr kumimoji="1" lang="en-US" altLang="zh-CN" sz="16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11s</a:t>
            </a:r>
            <a:endParaRPr kumimoji="1" lang="zh-CN" altLang="en-US" sz="1600" b="1" dirty="0">
              <a:solidFill>
                <a:srgbClr val="F7651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1824" y="1106174"/>
            <a:ext cx="7772400" cy="31032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613" y="4420846"/>
            <a:ext cx="4873587" cy="21404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0876" y="390775"/>
            <a:ext cx="5189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err="1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ShardingSphere</a:t>
            </a:r>
            <a:r>
              <a:rPr kumimoji="1" lang="en-US" altLang="zh-CN" sz="20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-Proxy</a:t>
            </a:r>
            <a:r>
              <a:rPr kumimoji="1" lang="zh-CN" altLang="en-US" sz="20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启动耗时测试</a:t>
            </a:r>
            <a:endParaRPr kumimoji="1" lang="en-US" altLang="zh-CN" sz="2000" b="1" dirty="0">
              <a:solidFill>
                <a:srgbClr val="F7651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1067" y="3020727"/>
            <a:ext cx="3618735" cy="1526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版本：</a:t>
            </a:r>
            <a:r>
              <a:rPr kumimoji="1" lang="en-US" altLang="zh-CN" sz="16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5.4.0</a:t>
            </a:r>
            <a:r>
              <a:rPr kumimoji="1" lang="zh-CN" altLang="en-US" sz="16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6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candidate</a:t>
            </a:r>
            <a:endParaRPr kumimoji="1" lang="en-US" altLang="zh-CN" sz="1600" b="1" dirty="0">
              <a:solidFill>
                <a:srgbClr val="F7651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模式：集群，本机 </a:t>
            </a:r>
            <a:r>
              <a:rPr kumimoji="1" lang="en-US" altLang="zh-CN" sz="16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Zookeeper</a:t>
            </a:r>
            <a:endParaRPr kumimoji="1" lang="en-US" altLang="zh-CN" sz="1600" b="1" dirty="0">
              <a:solidFill>
                <a:srgbClr val="F7651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单表：配置 </a:t>
            </a:r>
            <a:r>
              <a:rPr kumimoji="1" lang="en-US" altLang="zh-CN" sz="16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kumimoji="1" lang="zh-CN" altLang="en-US" sz="16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张</a:t>
            </a:r>
            <a:endParaRPr kumimoji="1" lang="en-US" altLang="zh-CN" sz="1600" b="1" dirty="0">
              <a:solidFill>
                <a:srgbClr val="F7651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启动耗时：</a:t>
            </a:r>
            <a:r>
              <a:rPr kumimoji="1" lang="en-US" altLang="zh-CN" sz="16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49s</a:t>
            </a:r>
            <a:endParaRPr kumimoji="1" lang="zh-CN" altLang="en-US" sz="1600" b="1" dirty="0">
              <a:solidFill>
                <a:srgbClr val="F7651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6072" y="1400709"/>
            <a:ext cx="7772400" cy="47661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0876" y="390775"/>
            <a:ext cx="5189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ShardingSphere</a:t>
            </a:r>
            <a:r>
              <a:rPr kumimoji="1" lang="zh-CN" altLang="en-US" sz="20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单表 </a:t>
            </a:r>
            <a:r>
              <a:rPr kumimoji="1" lang="en-US" altLang="zh-CN" sz="20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YAML</a:t>
            </a:r>
            <a:r>
              <a:rPr kumimoji="1" lang="zh-CN" altLang="en-US" sz="20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配置</a:t>
            </a:r>
            <a:endParaRPr kumimoji="1" lang="en-US" altLang="zh-CN" sz="2000" b="1" dirty="0">
              <a:solidFill>
                <a:srgbClr val="F7651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8543" y="1468838"/>
            <a:ext cx="9482285" cy="39203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0876" y="390775"/>
            <a:ext cx="5189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ShardingSphere</a:t>
            </a:r>
            <a:r>
              <a:rPr kumimoji="1" lang="zh-CN" altLang="en-US" sz="2000" b="1" dirty="0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单表 </a:t>
            </a:r>
            <a:r>
              <a:rPr kumimoji="1" lang="en-US" altLang="zh-CN" sz="2000" b="1" dirty="0" err="1">
                <a:solidFill>
                  <a:srgbClr val="F765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DistSQL</a:t>
            </a:r>
            <a:endParaRPr kumimoji="1" lang="en-US" altLang="zh-CN" sz="2000" b="1" dirty="0">
              <a:solidFill>
                <a:srgbClr val="F7651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0924" y="1702565"/>
            <a:ext cx="5245100" cy="3276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977" y="1677165"/>
            <a:ext cx="5092700" cy="332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ISPRING_PRESENTATION_TITLE" val="11视频"/>
  <p:tag name="COMMONDATA" val="eyJoZGlkIjoiOGU5ZWFmYTg1YTZjYTdiZGQ1OWM4ODAxNmIxZjU3NmEifQ=="/>
  <p:tag name="KSO_WPP_MARK_KEY" val="846d6b3e-8d82-4309-aecb-d34c6f2fd023"/>
</p:tagLst>
</file>

<file path=ppt/theme/theme1.xml><?xml version="1.0" encoding="utf-8"?>
<a:theme xmlns:a="http://schemas.openxmlformats.org/drawingml/2006/main" name="Office 主题​​">
  <a:themeElements>
    <a:clrScheme name="自定义 44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08C4F5"/>
      </a:accent1>
      <a:accent2>
        <a:srgbClr val="02FFFF"/>
      </a:accent2>
      <a:accent3>
        <a:srgbClr val="6DFFD1"/>
      </a:accent3>
      <a:accent4>
        <a:srgbClr val="08C4F5"/>
      </a:accent4>
      <a:accent5>
        <a:srgbClr val="02DDDA"/>
      </a:accent5>
      <a:accent6>
        <a:srgbClr val="6DFFD9"/>
      </a:accent6>
      <a:hlink>
        <a:srgbClr val="FFFFFF"/>
      </a:hlink>
      <a:folHlink>
        <a:srgbClr val="595959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7200" dirty="0" smtClean="0">
            <a:latin typeface="AgencyFB" panose="02000806040000020003" pitchFamily="2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4379</Words>
  <Application>WPS 演示</Application>
  <PresentationFormat>宽屏</PresentationFormat>
  <Paragraphs>90</Paragraphs>
  <Slides>13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Arial</vt:lpstr>
      <vt:lpstr>宋体</vt:lpstr>
      <vt:lpstr>Wingdings</vt:lpstr>
      <vt:lpstr>AgencyFB</vt:lpstr>
      <vt:lpstr>苹方-简</vt:lpstr>
      <vt:lpstr>inpin heiti</vt:lpstr>
      <vt:lpstr>微软雅黑</vt:lpstr>
      <vt:lpstr>汉仪旗黑</vt:lpstr>
      <vt:lpstr>Microsoft YaHei Light</vt:lpstr>
      <vt:lpstr>宋体</vt:lpstr>
      <vt:lpstr>Arial Unicode MS</vt:lpstr>
      <vt:lpstr>等线</vt:lpstr>
      <vt:lpstr>汉仪中等线KW</vt:lpstr>
      <vt:lpstr>汉仪书宋二KW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©PPTSTORE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11视频</dc:title>
  <dc:creator>©PPTSTORE</dc:creator>
  <dc:description>©PPTSTORE 版权所有</dc:description>
  <cp:lastModifiedBy>shallow</cp:lastModifiedBy>
  <cp:revision>119</cp:revision>
  <dcterms:created xsi:type="dcterms:W3CDTF">2023-07-03T02:36:01Z</dcterms:created>
  <dcterms:modified xsi:type="dcterms:W3CDTF">2023-07-03T02:36:01Z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575665B2CD9834D31134A264297C23CE_43</vt:lpwstr>
  </property>
  <property fmtid="{D5CDD505-2E9C-101B-9397-08002B2CF9AE}" pid="3" name="KSOProductBuildVer">
    <vt:lpwstr>2052-5.2.1.7798</vt:lpwstr>
  </property>
</Properties>
</file>