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1.xml" ContentType="application/vnd.openxmlformats-officedocument.presentationml.tags+xml"/>
  <Override PartName="/ppt/notesSlides/notesSlide26.xml" ContentType="application/vnd.openxmlformats-officedocument.presentationml.notesSlide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notesSlides/notesSlide28.xml" ContentType="application/vnd.openxmlformats-officedocument.presentationml.notesSlide+xml"/>
  <Override PartName="/ppt/tags/tag44.xml" ContentType="application/vnd.openxmlformats-officedocument.presentationml.tags+xml"/>
  <Override PartName="/ppt/notesSlides/notesSlide29.xml" ContentType="application/vnd.openxmlformats-officedocument.presentationml.notesSlide+xml"/>
  <Override PartName="/ppt/tags/tag45.xml" ContentType="application/vnd.openxmlformats-officedocument.presentationml.tags+xml"/>
  <Override PartName="/ppt/notesSlides/notesSlide30.xml" ContentType="application/vnd.openxmlformats-officedocument.presentationml.notesSlide+xml"/>
  <Override PartName="/ppt/tags/tag46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3.xml" ContentType="application/vnd.openxmlformats-officedocument.presentationml.notesSlide+xml"/>
  <Override PartName="/ppt/tags/tag5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8" r:id="rId1"/>
    <p:sldMasterId id="2147483781" r:id="rId2"/>
  </p:sldMasterIdLst>
  <p:notesMasterIdLst>
    <p:notesMasterId r:id="rId39"/>
  </p:notesMasterIdLst>
  <p:sldIdLst>
    <p:sldId id="256" r:id="rId3"/>
    <p:sldId id="473" r:id="rId4"/>
    <p:sldId id="476" r:id="rId5"/>
    <p:sldId id="469" r:id="rId6"/>
    <p:sldId id="477" r:id="rId7"/>
    <p:sldId id="696293765" r:id="rId8"/>
    <p:sldId id="696293768" r:id="rId9"/>
    <p:sldId id="696293775" r:id="rId10"/>
    <p:sldId id="696293780" r:id="rId11"/>
    <p:sldId id="2141416895" r:id="rId12"/>
    <p:sldId id="2141416873" r:id="rId13"/>
    <p:sldId id="696293784" r:id="rId14"/>
    <p:sldId id="2141416828" r:id="rId15"/>
    <p:sldId id="2141416846" r:id="rId16"/>
    <p:sldId id="2141416903" r:id="rId17"/>
    <p:sldId id="2141416847" r:id="rId18"/>
    <p:sldId id="2141416841" r:id="rId19"/>
    <p:sldId id="2141416845" r:id="rId20"/>
    <p:sldId id="2141416858" r:id="rId21"/>
    <p:sldId id="2141416902" r:id="rId22"/>
    <p:sldId id="2141416867" r:id="rId23"/>
    <p:sldId id="2141416865" r:id="rId24"/>
    <p:sldId id="2141416897" r:id="rId25"/>
    <p:sldId id="2141416884" r:id="rId26"/>
    <p:sldId id="2141416891" r:id="rId27"/>
    <p:sldId id="2141416876" r:id="rId28"/>
    <p:sldId id="2141416908" r:id="rId29"/>
    <p:sldId id="2141416911" r:id="rId30"/>
    <p:sldId id="2141416898" r:id="rId31"/>
    <p:sldId id="2141416885" r:id="rId32"/>
    <p:sldId id="2141416852" r:id="rId33"/>
    <p:sldId id="2141416906" r:id="rId34"/>
    <p:sldId id="2141416879" r:id="rId35"/>
    <p:sldId id="2141416871" r:id="rId36"/>
    <p:sldId id="474" r:id="rId37"/>
    <p:sldId id="696293762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C1A"/>
    <a:srgbClr val="FF9300"/>
    <a:srgbClr val="141952"/>
    <a:srgbClr val="5DEAFF"/>
    <a:srgbClr val="F5F7F9"/>
    <a:srgbClr val="F9FDFF"/>
    <a:srgbClr val="1846AC"/>
    <a:srgbClr val="1F5FB7"/>
    <a:srgbClr val="091762"/>
    <a:srgbClr val="01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 autoAdjust="0"/>
    <p:restoredTop sz="75185"/>
  </p:normalViewPr>
  <p:slideViewPr>
    <p:cSldViewPr snapToGrid="0" showGuides="1">
      <p:cViewPr varScale="1">
        <p:scale>
          <a:sx n="86" d="100"/>
          <a:sy n="86" d="100"/>
        </p:scale>
        <p:origin x="1304" y="200"/>
      </p:cViewPr>
      <p:guideLst>
        <p:guide orient="horz" pos="2160"/>
        <p:guide pos="5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8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4037;&#20316;\&#39033;&#30446;\2022Q3\&#36879;&#26126;&#21152;&#35299;&#23494;\&#24615;&#33021;&#27979;&#35797;\&#24615;&#33021;&#27979;&#35797;&#35814;&#32454;&#25968;&#2545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zh-CN" sz="1800" b="1" i="0" baseline="0" dirty="0">
                <a:effectLst/>
              </a:rPr>
              <a:t>敏感数据字段</a:t>
            </a:r>
            <a:r>
              <a:rPr lang="zh-CN" altLang="en-US" sz="1800" b="1" i="0" baseline="0" dirty="0">
                <a:effectLst/>
              </a:rPr>
              <a:t>新增情况</a:t>
            </a:r>
            <a:endParaRPr lang="en-US" altLang="zh-CN" sz="1800" b="1" i="0" baseline="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2692752681261356E-2"/>
          <c:y val="0.14826006598243696"/>
          <c:w val="0.87667976373428613"/>
          <c:h val="0.734462512369679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加解密整改表统计!$A$32</c:f>
              <c:strCache>
                <c:ptCount val="1"/>
                <c:pt idx="0">
                  <c:v>SQLServer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加解密整改表统计!$B$31:$D$31</c:f>
              <c:strCache>
                <c:ptCount val="3"/>
                <c:pt idx="0">
                  <c:v>2020年</c:v>
                </c:pt>
                <c:pt idx="1">
                  <c:v>2021年</c:v>
                </c:pt>
                <c:pt idx="2">
                  <c:v>2022年</c:v>
                </c:pt>
              </c:strCache>
            </c:strRef>
          </c:cat>
          <c:val>
            <c:numRef>
              <c:f>加解密整改表统计!$B$32:$D$32</c:f>
              <c:numCache>
                <c:formatCode>General</c:formatCode>
                <c:ptCount val="3"/>
                <c:pt idx="0">
                  <c:v>1383</c:v>
                </c:pt>
                <c:pt idx="1">
                  <c:v>42</c:v>
                </c:pt>
                <c:pt idx="2">
                  <c:v>2045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21-8343-8866-8DCC240660F7}"/>
            </c:ext>
          </c:extLst>
        </c:ser>
        <c:ser>
          <c:idx val="1"/>
          <c:order val="1"/>
          <c:tx>
            <c:strRef>
              <c:f>加解密整改表统计!$A$33</c:f>
              <c:strCache>
                <c:ptCount val="1"/>
                <c:pt idx="0">
                  <c:v>MySQL/Tidb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加解密整改表统计!$B$31:$D$31</c:f>
              <c:strCache>
                <c:ptCount val="3"/>
                <c:pt idx="0">
                  <c:v>2020年</c:v>
                </c:pt>
                <c:pt idx="1">
                  <c:v>2021年</c:v>
                </c:pt>
                <c:pt idx="2">
                  <c:v>2022年</c:v>
                </c:pt>
              </c:strCache>
            </c:strRef>
          </c:cat>
          <c:val>
            <c:numRef>
              <c:f>加解密整改表统计!$B$33:$D$33</c:f>
              <c:numCache>
                <c:formatCode>General</c:formatCode>
                <c:ptCount val="3"/>
                <c:pt idx="0">
                  <c:v>1654</c:v>
                </c:pt>
                <c:pt idx="1">
                  <c:v>5268</c:v>
                </c:pt>
                <c:pt idx="2">
                  <c:v>8025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21-8343-8866-8DCC24066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9519999"/>
        <c:axId val="1658412111"/>
      </c:barChart>
      <c:catAx>
        <c:axId val="186951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58412111"/>
        <c:crosses val="autoZero"/>
        <c:auto val="1"/>
        <c:lblAlgn val="ctr"/>
        <c:lblOffset val="100"/>
        <c:noMultiLvlLbl val="0"/>
      </c:catAx>
      <c:valAx>
        <c:axId val="1658412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951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00" b="1" dirty="0"/>
              <a:t>(</a:t>
            </a:r>
            <a:r>
              <a:rPr lang="zh-CN" altLang="en-US" sz="1000" b="1" dirty="0"/>
              <a:t>毫秒</a:t>
            </a:r>
            <a:r>
              <a:rPr lang="en-US" altLang="zh-CN" sz="1000" b="1" dirty="0"/>
              <a:t>)</a:t>
            </a:r>
            <a:endParaRPr lang="zh-CN" altLang="en-US" sz="1000" b="1" dirty="0"/>
          </a:p>
        </c:rich>
      </c:tx>
      <c:layout>
        <c:manualLayout>
          <c:xMode val="edge"/>
          <c:yMode val="edge"/>
          <c:x val="0"/>
          <c:y val="4.72915229812065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耗时对比!$A$2</c:f>
              <c:strCache>
                <c:ptCount val="1"/>
                <c:pt idx="0">
                  <c:v>接口写入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耗时对比!$B$2:$K$2</c:f>
              <c:numCache>
                <c:formatCode>General</c:formatCode>
                <c:ptCount val="10"/>
                <c:pt idx="0">
                  <c:v>10.79</c:v>
                </c:pt>
                <c:pt idx="1">
                  <c:v>10.94</c:v>
                </c:pt>
                <c:pt idx="2">
                  <c:v>11.02</c:v>
                </c:pt>
                <c:pt idx="3">
                  <c:v>11.03</c:v>
                </c:pt>
                <c:pt idx="4">
                  <c:v>10.73</c:v>
                </c:pt>
                <c:pt idx="5">
                  <c:v>10.52</c:v>
                </c:pt>
                <c:pt idx="6">
                  <c:v>10.71</c:v>
                </c:pt>
                <c:pt idx="7">
                  <c:v>11.09</c:v>
                </c:pt>
                <c:pt idx="8">
                  <c:v>11.03</c:v>
                </c:pt>
                <c:pt idx="9">
                  <c:v>11.27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4-9F47-981B-C9F16ABF5716}"/>
            </c:ext>
          </c:extLst>
        </c:ser>
        <c:ser>
          <c:idx val="2"/>
          <c:order val="1"/>
          <c:tx>
            <c:strRef>
              <c:f>耗时对比!$A$3</c:f>
              <c:strCache>
                <c:ptCount val="1"/>
                <c:pt idx="0">
                  <c:v>中间件写入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耗时对比!$B$3:$K$3</c:f>
              <c:numCache>
                <c:formatCode>General</c:formatCode>
                <c:ptCount val="10"/>
                <c:pt idx="0">
                  <c:v>3.58</c:v>
                </c:pt>
                <c:pt idx="1">
                  <c:v>3.61</c:v>
                </c:pt>
                <c:pt idx="2">
                  <c:v>3.56</c:v>
                </c:pt>
                <c:pt idx="3">
                  <c:v>3.63</c:v>
                </c:pt>
                <c:pt idx="4">
                  <c:v>3.6</c:v>
                </c:pt>
                <c:pt idx="5">
                  <c:v>3.63</c:v>
                </c:pt>
                <c:pt idx="6">
                  <c:v>3.58</c:v>
                </c:pt>
                <c:pt idx="7">
                  <c:v>3.6</c:v>
                </c:pt>
                <c:pt idx="8">
                  <c:v>3.74</c:v>
                </c:pt>
                <c:pt idx="9">
                  <c:v>3.81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64-9F47-981B-C9F16ABF5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5259120"/>
        <c:axId val="2035150928"/>
      </c:lineChart>
      <c:catAx>
        <c:axId val="20352591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5150928"/>
        <c:crosses val="autoZero"/>
        <c:auto val="1"/>
        <c:lblAlgn val="ctr"/>
        <c:lblOffset val="100"/>
        <c:noMultiLvlLbl val="0"/>
      </c:catAx>
      <c:valAx>
        <c:axId val="203515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525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84A98-3DCD-1348-9369-E964F0C79D37}" type="doc">
      <dgm:prSet loTypeId="urn:microsoft.com/office/officeart/2008/layout/AlternatingHexagons" loCatId="" qsTypeId="urn:microsoft.com/office/officeart/2005/8/quickstyle/simple4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D822E965-302F-BF45-9338-3401D5F9EA5C}">
      <dgm:prSet phldrT="[文本]" custT="1"/>
      <dgm:spPr>
        <a:xfrm rot="5400000">
          <a:off x="6698151" y="2502672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B17551B-7D77-CC4D-B10F-4AEE3CDFA8B4}" type="parTrans" cxnId="{2E4C503E-9AD8-E548-9DED-65FE9521243D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BA63E81D-3087-E24E-B4AF-952CA59A9AFE}" type="sibTrans" cxnId="{2E4C503E-9AD8-E548-9DED-65FE9521243D}">
      <dgm:prSet custT="1"/>
      <dgm:spPr>
        <a:xfrm rot="5400000">
          <a:off x="3702822" y="2502672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Arial"/>
              <a:ea typeface="微软雅黑" panose="020B0503020204020204" pitchFamily="34" charset="-122"/>
              <a:cs typeface="+mn-cs"/>
            </a:rPr>
            <a:t>安装布署</a:t>
          </a: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3F9940C-E6DF-9546-83BC-770EBD2E68CF}">
      <dgm:prSet phldrT="[文本]" custT="1"/>
      <dgm:spPr>
        <a:xfrm rot="5400000">
          <a:off x="5202083" y="338837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安全</a:t>
          </a:r>
        </a:p>
      </dgm:t>
    </dgm:pt>
    <dgm:pt modelId="{96870C7C-04F2-2C48-AB89-76F9F4E31F11}" type="parTrans" cxnId="{D82C95CF-173C-EC4B-8952-FAC9BF5B172E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31BF1376-0E47-B249-96E9-06354F59B6FC}" type="sibTrans" cxnId="{D82C95CF-173C-EC4B-8952-FAC9BF5B172E}">
      <dgm:prSet custT="1"/>
      <dgm:spPr>
        <a:xfrm rot="5400000">
          <a:off x="6203884" y="338837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启</a:t>
          </a:r>
          <a:r>
            <a: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停</a:t>
          </a:r>
        </a:p>
      </dgm:t>
    </dgm:pt>
    <dgm:pt modelId="{3563BBBA-B5FD-3748-A338-089678BEF559}">
      <dgm:prSet custT="1"/>
      <dgm:spPr>
        <a:xfrm rot="5400000">
          <a:off x="4163642" y="3424305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配置管理</a:t>
          </a:r>
        </a:p>
      </dgm:t>
    </dgm:pt>
    <dgm:pt modelId="{50D0A3FA-3DC4-7642-B811-00D7F3EE90BA}" type="parTrans" cxnId="{FB6C0D8C-8E02-7745-9D0F-E6C5645E1B13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83724282-CA86-534D-9135-639FB39EDA89}" type="sibTrans" cxnId="{FB6C0D8C-8E02-7745-9D0F-E6C5645E1B13}">
      <dgm:prSet custT="1"/>
      <dgm:spPr>
        <a:xfrm rot="5400000">
          <a:off x="4163642" y="158102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高可用</a:t>
          </a: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BC46F49-AD24-D347-8A12-0B816EE25F2F}">
      <dgm:prSet custT="1"/>
      <dgm:spPr>
        <a:xfrm rot="5400000">
          <a:off x="5704902" y="429336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 dirty="0">
            <a:solidFill>
              <a:srgbClr val="000000"/>
            </a:solidFill>
            <a:latin typeface="黑体"/>
            <a:ea typeface="黑体"/>
            <a:cs typeface="+mn-cs"/>
          </a:endParaRPr>
        </a:p>
      </dgm:t>
    </dgm:pt>
    <dgm:pt modelId="{9F99057D-631B-FB4C-AD00-3D9A5D58E6E8}" type="parTrans" cxnId="{4EB451C0-D822-3946-A06D-86C9A228D240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1577D022-4086-244A-876C-D9E51283E382}" type="sibTrans" cxnId="{4EB451C0-D822-3946-A06D-86C9A228D240}">
      <dgm:prSet custT="1"/>
      <dgm:spPr>
        <a:xfrm rot="5400000">
          <a:off x="4703102" y="429336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>
            <a:solidFill>
              <a:srgbClr val="000000"/>
            </a:solidFill>
            <a:latin typeface="黑体"/>
            <a:ea typeface="黑体"/>
            <a:cs typeface="+mn-cs"/>
          </a:endParaRPr>
        </a:p>
      </dgm:t>
    </dgm:pt>
    <dgm:pt modelId="{17A91FF9-2229-D94F-AC87-DA4A20DFD2AD}">
      <dgm:prSet custT="1"/>
      <dgm:spPr>
        <a:xfrm rot="5400000">
          <a:off x="5202083" y="157839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性能优化</a:t>
          </a:r>
        </a:p>
      </dgm:t>
    </dgm:pt>
    <dgm:pt modelId="{97EF95B0-A203-E541-BAF8-BEBA25A89892}" type="parTrans" cxnId="{A5C871E7-6691-5341-B678-5CE58A3DB5D6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8FBAD5EA-E417-7F4A-A511-EBFAF8BD76F0}" type="sibTrans" cxnId="{A5C871E7-6691-5341-B678-5CE58A3DB5D6}">
      <dgm:prSet custT="1"/>
      <dgm:spPr>
        <a:xfrm rot="5400000">
          <a:off x="6203884" y="157839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脱敏</a:t>
          </a: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160FF61-A191-EC48-B352-C8B35838FD83}">
      <dgm:prSet custT="1"/>
      <dgm:spPr>
        <a:xfrm rot="5400000">
          <a:off x="5704902" y="248338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监控</a:t>
          </a:r>
        </a:p>
      </dgm:t>
    </dgm:pt>
    <dgm:pt modelId="{3FD887A4-32D1-AF40-928B-8D2EB7F511F3}" type="parTrans" cxnId="{B056DA59-4A1F-9F42-AC6D-1674666A3FB7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B75A2CA3-2F33-8448-BCE0-92328F313452}" type="sibTrans" cxnId="{B056DA59-4A1F-9F42-AC6D-1674666A3FB7}">
      <dgm:prSet custT="1"/>
      <dgm:spPr>
        <a:xfrm rot="5400000">
          <a:off x="4703102" y="248338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流程规范</a:t>
          </a:r>
        </a:p>
      </dgm:t>
    </dgm:pt>
    <dgm:pt modelId="{B53DF310-5493-0B4B-AAD4-217E7D7CBD65}">
      <dgm:prSet custT="1"/>
      <dgm:spPr>
        <a:xfrm rot="5400000">
          <a:off x="2713972" y="262968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5DC8BA5-DFD8-5142-A5D7-0B5AA457E088}" type="parTrans" cxnId="{F3E3EB1E-42BB-8140-A5F6-199A302AE16B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D40BFB66-6385-2246-954D-E63F95086E91}" type="sibTrans" cxnId="{F3E3EB1E-42BB-8140-A5F6-199A302AE16B}">
      <dgm:prSet custT="1"/>
      <dgm:spPr>
        <a:xfrm rot="5400000">
          <a:off x="3146926" y="165946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监控</a:t>
          </a:r>
        </a:p>
      </dgm:t>
    </dgm:pt>
    <dgm:pt modelId="{CD54E6B4-6E1C-4849-B8CE-EB34E12F41A4}">
      <dgm:prSet custT="1"/>
      <dgm:spPr>
        <a:xfrm rot="5400000">
          <a:off x="3195058" y="3525690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权限</a:t>
          </a:r>
        </a:p>
      </dgm:t>
    </dgm:pt>
    <dgm:pt modelId="{10E59F48-ACAE-6441-A4B5-8684454E422A}" type="parTrans" cxnId="{C88AB53D-8407-054D-A02D-3AF3896412CC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28620756-96F2-B94C-920D-BC274AB7140F}" type="sibTrans" cxnId="{C88AB53D-8407-054D-A02D-3AF3896412CC}">
      <dgm:prSet custT="1"/>
      <dgm:spPr>
        <a:xfrm rot="5400000">
          <a:off x="3699743" y="4419197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>
            <a:solidFill>
              <a:srgbClr val="000000"/>
            </a:solidFill>
            <a:latin typeface="黑体"/>
            <a:ea typeface="黑体"/>
            <a:cs typeface="+mn-cs"/>
          </a:endParaRPr>
        </a:p>
      </dgm:t>
    </dgm:pt>
    <dgm:pt modelId="{BABC6AB1-8795-B94C-8F3F-4C4AF4FDAD21}">
      <dgm:prSet phldrT="[文本]" custT="1"/>
      <dgm:spPr>
        <a:xfrm rot="5400000">
          <a:off x="5704902" y="673405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endParaRPr lang="zh-CN" altLang="en-US" sz="12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E365674B-2756-9B4E-8998-082D116BD130}" type="sibTrans" cxnId="{AC38B428-E473-8247-A0CD-96A0AB253809}">
      <dgm:prSet custT="1"/>
      <dgm:spPr>
        <a:xfrm rot="5400000">
          <a:off x="4698974" y="69245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备份</a:t>
          </a:r>
        </a:p>
      </dgm:t>
    </dgm:pt>
    <dgm:pt modelId="{C3DAF523-8688-C24B-A1D4-4A38BF4A3152}" type="parTrans" cxnId="{AC38B428-E473-8247-A0CD-96A0AB253809}">
      <dgm:prSet/>
      <dgm:spPr/>
      <dgm:t>
        <a:bodyPr/>
        <a:lstStyle/>
        <a:p>
          <a:endParaRPr lang="zh-CN" altLang="en-US" sz="1200" b="1">
            <a:solidFill>
              <a:srgbClr val="000000"/>
            </a:solidFill>
            <a:latin typeface="黑体"/>
            <a:ea typeface="黑体"/>
            <a:cs typeface="黑体"/>
          </a:endParaRPr>
        </a:p>
      </dgm:t>
    </dgm:pt>
    <dgm:pt modelId="{DEF96915-09E4-F648-AD24-B51B43B8FF1C}" type="pres">
      <dgm:prSet presAssocID="{8A884A98-3DCD-1348-9369-E964F0C79D37}" presName="Name0" presStyleCnt="0">
        <dgm:presLayoutVars>
          <dgm:chMax/>
          <dgm:chPref/>
          <dgm:dir/>
          <dgm:animLvl val="lvl"/>
        </dgm:presLayoutVars>
      </dgm:prSet>
      <dgm:spPr/>
    </dgm:pt>
    <dgm:pt modelId="{037E2A79-8402-5A40-9407-1229393C195C}" type="pres">
      <dgm:prSet presAssocID="{D822E965-302F-BF45-9338-3401D5F9EA5C}" presName="composite" presStyleCnt="0"/>
      <dgm:spPr/>
    </dgm:pt>
    <dgm:pt modelId="{05E444C1-B164-4247-8736-CE560E66BDE5}" type="pres">
      <dgm:prSet presAssocID="{D822E965-302F-BF45-9338-3401D5F9EA5C}" presName="Parent1" presStyleLbl="node1" presStyleIdx="0" presStyleCnt="18" custLinFactX="7078" custLinFactY="100000" custLinFactNeighborX="100000" custLinFactNeighborY="127906">
        <dgm:presLayoutVars>
          <dgm:chMax val="1"/>
          <dgm:chPref val="1"/>
          <dgm:bulletEnabled val="1"/>
        </dgm:presLayoutVars>
      </dgm:prSet>
      <dgm:spPr/>
    </dgm:pt>
    <dgm:pt modelId="{8584C5FE-A97F-9643-997D-8D43FD5C3737}" type="pres">
      <dgm:prSet presAssocID="{D822E965-302F-BF45-9338-3401D5F9EA5C}" presName="Childtext1" presStyleLbl="revTx" presStyleIdx="0" presStyleCnt="9">
        <dgm:presLayoutVars>
          <dgm:chMax val="0"/>
          <dgm:chPref val="0"/>
          <dgm:bulletEnabled val="1"/>
        </dgm:presLayoutVars>
      </dgm:prSet>
      <dgm:spPr>
        <a:xfrm>
          <a:off x="6729946" y="216677"/>
          <a:ext cx="1189878" cy="639719"/>
        </a:xfrm>
        <a:prstGeom prst="rect">
          <a:avLst/>
        </a:prstGeom>
        <a:noFill/>
        <a:ln>
          <a:noFill/>
        </a:ln>
        <a:effectLst/>
      </dgm:spPr>
    </dgm:pt>
    <dgm:pt modelId="{0D17BEA4-C2B6-E64C-AA27-596ABABB2635}" type="pres">
      <dgm:prSet presAssocID="{D822E965-302F-BF45-9338-3401D5F9EA5C}" presName="BalanceSpacing" presStyleCnt="0"/>
      <dgm:spPr/>
    </dgm:pt>
    <dgm:pt modelId="{5AB50765-43D6-084F-BD2B-B7D544EABBAE}" type="pres">
      <dgm:prSet presAssocID="{D822E965-302F-BF45-9338-3401D5F9EA5C}" presName="BalanceSpacing1" presStyleCnt="0"/>
      <dgm:spPr/>
    </dgm:pt>
    <dgm:pt modelId="{509A81D2-A62C-DA4D-B86F-B8D23B81CCA6}" type="pres">
      <dgm:prSet presAssocID="{BA63E81D-3087-E24E-B4AF-952CA59A9AFE}" presName="Accent1Text" presStyleLbl="node1" presStyleIdx="1" presStyleCnt="18" custLinFactX="-7836" custLinFactY="100000" custLinFactNeighborX="-100000" custLinFactNeighborY="127906"/>
      <dgm:spPr/>
    </dgm:pt>
    <dgm:pt modelId="{C835020C-36A0-4C4D-9B33-F7C501F7D7B0}" type="pres">
      <dgm:prSet presAssocID="{BA63E81D-3087-E24E-B4AF-952CA59A9AFE}" presName="spaceBetweenRectangles" presStyleCnt="0"/>
      <dgm:spPr/>
    </dgm:pt>
    <dgm:pt modelId="{48EAAACC-5343-C04F-A18B-0555E87737CD}" type="pres">
      <dgm:prSet presAssocID="{3563BBBA-B5FD-3748-A338-089678BEF559}" presName="composite" presStyleCnt="0"/>
      <dgm:spPr/>
    </dgm:pt>
    <dgm:pt modelId="{8C16734F-5F63-0D46-9226-CD626017AC8E}" type="pres">
      <dgm:prSet presAssocID="{3563BBBA-B5FD-3748-A338-089678BEF559}" presName="Parent1" presStyleLbl="node1" presStyleIdx="2" presStyleCnt="18" custLinFactX="-11950" custLinFactY="100000" custLinFactNeighborX="-100000" custLinFactNeighborY="129467">
        <dgm:presLayoutVars>
          <dgm:chMax val="1"/>
          <dgm:chPref val="1"/>
          <dgm:bulletEnabled val="1"/>
        </dgm:presLayoutVars>
      </dgm:prSet>
      <dgm:spPr/>
    </dgm:pt>
    <dgm:pt modelId="{626CF3A7-98BD-9844-976C-A40DE8D1BEE9}" type="pres">
      <dgm:prSet presAssocID="{3563BBBA-B5FD-3748-A338-089678BEF559}" presName="Childtext1" presStyleLbl="revTx" presStyleIdx="1" presStyleCnt="9" custLinFactNeighborX="-1709" custLinFactNeighborY="14839">
        <dgm:presLayoutVars>
          <dgm:chMax val="0"/>
          <dgm:chPref val="0"/>
          <dgm:bulletEnabled val="1"/>
        </dgm:presLayoutVars>
      </dgm:prSet>
      <dgm:spPr>
        <a:xfrm>
          <a:off x="4061828" y="1216595"/>
          <a:ext cx="1151495" cy="639719"/>
        </a:xfrm>
        <a:prstGeom prst="rect">
          <a:avLst/>
        </a:prstGeom>
        <a:noFill/>
        <a:ln>
          <a:noFill/>
        </a:ln>
        <a:effectLst/>
      </dgm:spPr>
    </dgm:pt>
    <dgm:pt modelId="{4FFE2223-B9D0-3F40-BAFC-9426558F715C}" type="pres">
      <dgm:prSet presAssocID="{3563BBBA-B5FD-3748-A338-089678BEF559}" presName="BalanceSpacing" presStyleCnt="0"/>
      <dgm:spPr/>
    </dgm:pt>
    <dgm:pt modelId="{2BC6E2F9-194E-914C-97DE-E7B98BFCB480}" type="pres">
      <dgm:prSet presAssocID="{3563BBBA-B5FD-3748-A338-089678BEF559}" presName="BalanceSpacing1" presStyleCnt="0"/>
      <dgm:spPr/>
    </dgm:pt>
    <dgm:pt modelId="{2BC67E02-127A-3540-B5DE-EFD9FA735271}" type="pres">
      <dgm:prSet presAssocID="{83724282-CA86-534D-9135-639FB39EDA89}" presName="Accent1Text" presStyleLbl="node1" presStyleIdx="3" presStyleCnt="18" custLinFactX="-100000" custLinFactNeighborX="-119950" custLinFactNeighborY="56584"/>
      <dgm:spPr/>
    </dgm:pt>
    <dgm:pt modelId="{73593E56-B230-A442-96F1-B61425F59DBB}" type="pres">
      <dgm:prSet presAssocID="{83724282-CA86-534D-9135-639FB39EDA89}" presName="spaceBetweenRectangles" presStyleCnt="0"/>
      <dgm:spPr/>
    </dgm:pt>
    <dgm:pt modelId="{88F42375-B385-E549-83B8-CF978F49AF37}" type="pres">
      <dgm:prSet presAssocID="{BABC6AB1-8795-B94C-8F3F-4C4AF4FDAD21}" presName="composite" presStyleCnt="0"/>
      <dgm:spPr/>
    </dgm:pt>
    <dgm:pt modelId="{D627EE73-74B8-D44A-ADCB-345AB1B2E43E}" type="pres">
      <dgm:prSet presAssocID="{BABC6AB1-8795-B94C-8F3F-4C4AF4FDAD21}" presName="Parent1" presStyleLbl="node1" presStyleIdx="4" presStyleCnt="18" custLinFactY="-13423" custLinFactNeighborY="-100000">
        <dgm:presLayoutVars>
          <dgm:chMax val="1"/>
          <dgm:chPref val="1"/>
          <dgm:bulletEnabled val="1"/>
        </dgm:presLayoutVars>
      </dgm:prSet>
      <dgm:spPr/>
    </dgm:pt>
    <dgm:pt modelId="{D6239EA4-E1FC-9147-AC1D-1ED0E19D9345}" type="pres">
      <dgm:prSet presAssocID="{BABC6AB1-8795-B94C-8F3F-4C4AF4FDAD21}" presName="Childtext1" presStyleLbl="revTx" presStyleIdx="2" presStyleCnt="9" custLinFactY="-89033" custLinFactNeighborY="-100000">
        <dgm:presLayoutVars>
          <dgm:chMax val="0"/>
          <dgm:chPref val="0"/>
          <dgm:bulletEnabled val="1"/>
        </dgm:presLayoutVars>
      </dgm:prSet>
      <dgm:spPr>
        <a:xfrm>
          <a:off x="6729946" y="817376"/>
          <a:ext cx="1189878" cy="639719"/>
        </a:xfrm>
        <a:prstGeom prst="rect">
          <a:avLst/>
        </a:prstGeom>
        <a:noFill/>
        <a:ln>
          <a:noFill/>
        </a:ln>
        <a:effectLst/>
      </dgm:spPr>
    </dgm:pt>
    <dgm:pt modelId="{8C45875C-9D82-4B42-9955-3D45D74926FB}" type="pres">
      <dgm:prSet presAssocID="{BABC6AB1-8795-B94C-8F3F-4C4AF4FDAD21}" presName="BalanceSpacing" presStyleCnt="0"/>
      <dgm:spPr/>
    </dgm:pt>
    <dgm:pt modelId="{243F6108-965C-AA4E-A9F0-1B6387A8B85E}" type="pres">
      <dgm:prSet presAssocID="{BABC6AB1-8795-B94C-8F3F-4C4AF4FDAD21}" presName="BalanceSpacing1" presStyleCnt="0"/>
      <dgm:spPr/>
    </dgm:pt>
    <dgm:pt modelId="{7C899C2A-7180-2948-A75E-6000E2123906}" type="pres">
      <dgm:prSet presAssocID="{E365674B-2756-9B4E-8998-082D116BD130}" presName="Accent1Text" presStyleLbl="node1" presStyleIdx="5" presStyleCnt="18" custLinFactY="-11636" custLinFactNeighborX="-445" custLinFactNeighborY="-100000"/>
      <dgm:spPr/>
    </dgm:pt>
    <dgm:pt modelId="{47159F8C-5A4B-3745-B10D-0AF20DCFF5E9}" type="pres">
      <dgm:prSet presAssocID="{E365674B-2756-9B4E-8998-082D116BD130}" presName="spaceBetweenRectangles" presStyleCnt="0"/>
      <dgm:spPr/>
    </dgm:pt>
    <dgm:pt modelId="{DBB464CC-679C-DF49-A61F-6D86E6F11CBC}" type="pres">
      <dgm:prSet presAssocID="{17A91FF9-2229-D94F-AC87-DA4A20DFD2AD}" presName="composite" presStyleCnt="0"/>
      <dgm:spPr/>
    </dgm:pt>
    <dgm:pt modelId="{2FCCC844-0DF6-314E-BACD-26224305ADB2}" type="pres">
      <dgm:prSet presAssocID="{17A91FF9-2229-D94F-AC87-DA4A20DFD2AD}" presName="Parent1" presStyleLbl="node1" presStyleIdx="6" presStyleCnt="18" custLinFactY="-13423" custLinFactNeighborY="-100000">
        <dgm:presLayoutVars>
          <dgm:chMax val="1"/>
          <dgm:chPref val="1"/>
          <dgm:bulletEnabled val="1"/>
        </dgm:presLayoutVars>
      </dgm:prSet>
      <dgm:spPr/>
    </dgm:pt>
    <dgm:pt modelId="{75DB977A-E68D-7C4C-91D3-96917D575F18}" type="pres">
      <dgm:prSet presAssocID="{17A91FF9-2229-D94F-AC87-DA4A20DFD2AD}" presName="Childtext1" presStyleLbl="revTx" presStyleIdx="3" presStyleCnt="9" custLinFactY="-89033" custLinFactNeighborY="-100000">
        <dgm:presLayoutVars>
          <dgm:chMax val="0"/>
          <dgm:chPref val="0"/>
          <dgm:bulletEnabled val="1"/>
        </dgm:presLayoutVars>
      </dgm:prSet>
      <dgm:spPr>
        <a:xfrm>
          <a:off x="4081508" y="1722365"/>
          <a:ext cx="1151495" cy="639719"/>
        </a:xfrm>
        <a:prstGeom prst="rect">
          <a:avLst/>
        </a:prstGeom>
        <a:noFill/>
        <a:ln>
          <a:noFill/>
        </a:ln>
        <a:effectLst/>
      </dgm:spPr>
    </dgm:pt>
    <dgm:pt modelId="{C5A6FE2A-B2C9-3D46-B215-C19F4A1653BB}" type="pres">
      <dgm:prSet presAssocID="{17A91FF9-2229-D94F-AC87-DA4A20DFD2AD}" presName="BalanceSpacing" presStyleCnt="0"/>
      <dgm:spPr/>
    </dgm:pt>
    <dgm:pt modelId="{470C36A6-C121-2947-A126-9360C0AA12B4}" type="pres">
      <dgm:prSet presAssocID="{17A91FF9-2229-D94F-AC87-DA4A20DFD2AD}" presName="BalanceSpacing1" presStyleCnt="0"/>
      <dgm:spPr/>
    </dgm:pt>
    <dgm:pt modelId="{002B9210-456D-DE4F-BC3D-CDBF8018E525}" type="pres">
      <dgm:prSet presAssocID="{8FBAD5EA-E417-7F4A-A511-EBFAF8BD76F0}" presName="Accent1Text" presStyleLbl="node1" presStyleIdx="7" presStyleCnt="18" custLinFactY="-13423" custLinFactNeighborY="-100000"/>
      <dgm:spPr/>
    </dgm:pt>
    <dgm:pt modelId="{0A2BAEB4-EEA8-9148-80E2-ECCF73CB277D}" type="pres">
      <dgm:prSet presAssocID="{8FBAD5EA-E417-7F4A-A511-EBFAF8BD76F0}" presName="spaceBetweenRectangles" presStyleCnt="0"/>
      <dgm:spPr/>
    </dgm:pt>
    <dgm:pt modelId="{A569096E-0492-104D-9F0C-C0C477D5841F}" type="pres">
      <dgm:prSet presAssocID="{0160FF61-A191-EC48-B352-C8B35838FD83}" presName="composite" presStyleCnt="0"/>
      <dgm:spPr/>
    </dgm:pt>
    <dgm:pt modelId="{308AFDC1-068C-8444-968E-6CF3574BAE6D}" type="pres">
      <dgm:prSet presAssocID="{0160FF61-A191-EC48-B352-C8B35838FD83}" presName="Parent1" presStyleLbl="node1" presStyleIdx="8" presStyleCnt="18" custLinFactY="-13423" custLinFactNeighborY="-100000">
        <dgm:presLayoutVars>
          <dgm:chMax val="1"/>
          <dgm:chPref val="1"/>
          <dgm:bulletEnabled val="1"/>
        </dgm:presLayoutVars>
      </dgm:prSet>
      <dgm:spPr/>
    </dgm:pt>
    <dgm:pt modelId="{152FD997-6B1B-E342-876F-898EDC7E558E}" type="pres">
      <dgm:prSet presAssocID="{0160FF61-A191-EC48-B352-C8B35838FD83}" presName="Childtext1" presStyleLbl="revTx" presStyleIdx="4" presStyleCnt="9" custLinFactY="-89033" custLinFactNeighborY="-100000">
        <dgm:presLayoutVars>
          <dgm:chMax val="0"/>
          <dgm:chPref val="0"/>
          <dgm:bulletEnabled val="1"/>
        </dgm:presLayoutVars>
      </dgm:prSet>
      <dgm:spPr>
        <a:xfrm>
          <a:off x="6729946" y="2627355"/>
          <a:ext cx="1189878" cy="639719"/>
        </a:xfrm>
        <a:prstGeom prst="rect">
          <a:avLst/>
        </a:prstGeom>
        <a:noFill/>
        <a:ln>
          <a:noFill/>
        </a:ln>
        <a:effectLst/>
      </dgm:spPr>
    </dgm:pt>
    <dgm:pt modelId="{79F633CA-C63C-CA47-B7F8-D4DC9B0E5C2F}" type="pres">
      <dgm:prSet presAssocID="{0160FF61-A191-EC48-B352-C8B35838FD83}" presName="BalanceSpacing" presStyleCnt="0"/>
      <dgm:spPr/>
    </dgm:pt>
    <dgm:pt modelId="{84A058F1-EBB3-8D41-BFDE-C730CED79389}" type="pres">
      <dgm:prSet presAssocID="{0160FF61-A191-EC48-B352-C8B35838FD83}" presName="BalanceSpacing1" presStyleCnt="0"/>
      <dgm:spPr/>
    </dgm:pt>
    <dgm:pt modelId="{5C345843-3A05-C040-A447-02C507BE9353}" type="pres">
      <dgm:prSet presAssocID="{B75A2CA3-2F33-8448-BCE0-92328F313452}" presName="Accent1Text" presStyleLbl="node1" presStyleIdx="9" presStyleCnt="18" custLinFactY="-13423" custLinFactNeighborY="-100000"/>
      <dgm:spPr/>
    </dgm:pt>
    <dgm:pt modelId="{37D64A6B-CEEF-554F-8FD3-7278D2551EA0}" type="pres">
      <dgm:prSet presAssocID="{B75A2CA3-2F33-8448-BCE0-92328F313452}" presName="spaceBetweenRectangles" presStyleCnt="0"/>
      <dgm:spPr/>
    </dgm:pt>
    <dgm:pt modelId="{03ABA460-3615-D948-87FB-AF935D9389DE}" type="pres">
      <dgm:prSet presAssocID="{13F9940C-E6DF-9546-83BC-770EBD2E68CF}" presName="composite" presStyleCnt="0"/>
      <dgm:spPr/>
    </dgm:pt>
    <dgm:pt modelId="{2145137E-0D66-B54C-BC14-03E252E53361}" type="pres">
      <dgm:prSet presAssocID="{13F9940C-E6DF-9546-83BC-770EBD2E68CF}" presName="Parent1" presStyleLbl="node1" presStyleIdx="10" presStyleCnt="18" custLinFactY="-13423" custLinFactNeighborY="-100000">
        <dgm:presLayoutVars>
          <dgm:chMax val="1"/>
          <dgm:chPref val="1"/>
          <dgm:bulletEnabled val="1"/>
        </dgm:presLayoutVars>
      </dgm:prSet>
      <dgm:spPr/>
    </dgm:pt>
    <dgm:pt modelId="{53214C87-6F8B-9F45-88CA-24C464553443}" type="pres">
      <dgm:prSet presAssocID="{13F9940C-E6DF-9546-83BC-770EBD2E68CF}" presName="Childtext1" presStyleLbl="revTx" presStyleIdx="5" presStyleCnt="9" custLinFactY="-89033" custLinFactNeighborY="-100000">
        <dgm:presLayoutVars>
          <dgm:chMax val="0"/>
          <dgm:chPref val="0"/>
          <dgm:bulletEnabled val="1"/>
        </dgm:presLayoutVars>
      </dgm:prSet>
      <dgm:spPr>
        <a:xfrm>
          <a:off x="4081508" y="3532345"/>
          <a:ext cx="1151495" cy="639719"/>
        </a:xfrm>
        <a:prstGeom prst="rect">
          <a:avLst/>
        </a:prstGeom>
        <a:noFill/>
        <a:ln>
          <a:noFill/>
        </a:ln>
        <a:effectLst/>
      </dgm:spPr>
    </dgm:pt>
    <dgm:pt modelId="{8185DDA5-B2B7-BD42-A5AB-FE1AB93561A2}" type="pres">
      <dgm:prSet presAssocID="{13F9940C-E6DF-9546-83BC-770EBD2E68CF}" presName="BalanceSpacing" presStyleCnt="0"/>
      <dgm:spPr/>
    </dgm:pt>
    <dgm:pt modelId="{E54DCE53-315A-8247-B0DC-1FC062BA9958}" type="pres">
      <dgm:prSet presAssocID="{13F9940C-E6DF-9546-83BC-770EBD2E68CF}" presName="BalanceSpacing1" presStyleCnt="0"/>
      <dgm:spPr/>
    </dgm:pt>
    <dgm:pt modelId="{CAB84008-C163-3D40-870B-A8B3ACE9559A}" type="pres">
      <dgm:prSet presAssocID="{31BF1376-0E47-B249-96E9-06354F59B6FC}" presName="Accent1Text" presStyleLbl="node1" presStyleIdx="11" presStyleCnt="18" custLinFactY="-13423" custLinFactNeighborY="-100000"/>
      <dgm:spPr/>
    </dgm:pt>
    <dgm:pt modelId="{D5C673AB-B7D6-6D47-B4B2-90AAC3863B28}" type="pres">
      <dgm:prSet presAssocID="{31BF1376-0E47-B249-96E9-06354F59B6FC}" presName="spaceBetweenRectangles" presStyleCnt="0"/>
      <dgm:spPr/>
    </dgm:pt>
    <dgm:pt modelId="{E1C7DF9D-D98F-6B46-8FA6-2FC081BF06D1}" type="pres">
      <dgm:prSet presAssocID="{CBC46F49-AD24-D347-8A12-0B816EE25F2F}" presName="composite" presStyleCnt="0"/>
      <dgm:spPr/>
    </dgm:pt>
    <dgm:pt modelId="{D7135F4D-9E7A-1449-B669-E6677FEB2C31}" type="pres">
      <dgm:prSet presAssocID="{CBC46F49-AD24-D347-8A12-0B816EE25F2F}" presName="Parent1" presStyleLbl="node1" presStyleIdx="12" presStyleCnt="18" custLinFactY="-13423" custLinFactNeighborY="-100000">
        <dgm:presLayoutVars>
          <dgm:chMax val="1"/>
          <dgm:chPref val="1"/>
          <dgm:bulletEnabled val="1"/>
        </dgm:presLayoutVars>
      </dgm:prSet>
      <dgm:spPr/>
    </dgm:pt>
    <dgm:pt modelId="{C3D28484-A6E5-7542-BBA4-275335695408}" type="pres">
      <dgm:prSet presAssocID="{CBC46F49-AD24-D347-8A12-0B816EE25F2F}" presName="Childtext1" presStyleLbl="revTx" presStyleIdx="6" presStyleCnt="9" custLinFactY="-89033" custLinFactNeighborY="-100000">
        <dgm:presLayoutVars>
          <dgm:chMax val="0"/>
          <dgm:chPref val="0"/>
          <dgm:bulletEnabled val="1"/>
        </dgm:presLayoutVars>
      </dgm:prSet>
      <dgm:spPr>
        <a:xfrm>
          <a:off x="6729946" y="4437335"/>
          <a:ext cx="1189878" cy="639719"/>
        </a:xfrm>
        <a:prstGeom prst="rect">
          <a:avLst/>
        </a:prstGeom>
        <a:noFill/>
        <a:ln>
          <a:noFill/>
        </a:ln>
        <a:effectLst/>
      </dgm:spPr>
    </dgm:pt>
    <dgm:pt modelId="{5BCDC641-8AF8-2049-B519-110B1A9431AB}" type="pres">
      <dgm:prSet presAssocID="{CBC46F49-AD24-D347-8A12-0B816EE25F2F}" presName="BalanceSpacing" presStyleCnt="0"/>
      <dgm:spPr/>
    </dgm:pt>
    <dgm:pt modelId="{AFE408A4-F415-784C-9BEA-4067689763B3}" type="pres">
      <dgm:prSet presAssocID="{CBC46F49-AD24-D347-8A12-0B816EE25F2F}" presName="BalanceSpacing1" presStyleCnt="0"/>
      <dgm:spPr/>
    </dgm:pt>
    <dgm:pt modelId="{1E81DA96-00A4-3F49-86B9-C3ECC23523BF}" type="pres">
      <dgm:prSet presAssocID="{1577D022-4086-244A-876C-D9E51283E382}" presName="Accent1Text" presStyleLbl="node1" presStyleIdx="13" presStyleCnt="18" custLinFactY="-13423" custLinFactNeighborY="-100000"/>
      <dgm:spPr/>
    </dgm:pt>
    <dgm:pt modelId="{C84B88BB-6248-BC43-8A56-0646BAF5FEB2}" type="pres">
      <dgm:prSet presAssocID="{1577D022-4086-244A-876C-D9E51283E382}" presName="spaceBetweenRectangles" presStyleCnt="0"/>
      <dgm:spPr/>
    </dgm:pt>
    <dgm:pt modelId="{997AC758-4178-EE4D-A8FA-1DF8FE57E6A4}" type="pres">
      <dgm:prSet presAssocID="{B53DF310-5493-0B4B-AAD4-217E7D7CBD65}" presName="composite" presStyleCnt="0"/>
      <dgm:spPr/>
    </dgm:pt>
    <dgm:pt modelId="{13B3484B-A85B-334D-A630-ED92BDA83E78}" type="pres">
      <dgm:prSet presAssocID="{B53DF310-5493-0B4B-AAD4-217E7D7CBD65}" presName="Parent1" presStyleLbl="node1" presStyleIdx="14" presStyleCnt="18" custLinFactX="-100000" custLinFactY="-154341" custLinFactNeighborX="-168233" custLinFactNeighborY="-200000">
        <dgm:presLayoutVars>
          <dgm:chMax val="1"/>
          <dgm:chPref val="1"/>
          <dgm:bulletEnabled val="1"/>
        </dgm:presLayoutVars>
      </dgm:prSet>
      <dgm:spPr/>
    </dgm:pt>
    <dgm:pt modelId="{55F0FA84-9B45-3844-83EB-743744C6A2E2}" type="pres">
      <dgm:prSet presAssocID="{B53DF310-5493-0B4B-AAD4-217E7D7CBD65}" presName="Childtext1" presStyleLbl="revTx" presStyleIdx="7" presStyleCnt="9">
        <dgm:presLayoutVars>
          <dgm:chMax val="0"/>
          <dgm:chPref val="0"/>
          <dgm:bulletEnabled val="1"/>
        </dgm:presLayoutVars>
      </dgm:prSet>
      <dgm:spPr>
        <a:xfrm>
          <a:off x="4081508" y="6551606"/>
          <a:ext cx="1151495" cy="639719"/>
        </a:xfrm>
        <a:prstGeom prst="rect">
          <a:avLst/>
        </a:prstGeom>
        <a:noFill/>
        <a:ln>
          <a:noFill/>
        </a:ln>
        <a:effectLst/>
      </dgm:spPr>
    </dgm:pt>
    <dgm:pt modelId="{14594129-43C1-304B-884D-731D07913EDC}" type="pres">
      <dgm:prSet presAssocID="{B53DF310-5493-0B4B-AAD4-217E7D7CBD65}" presName="BalanceSpacing" presStyleCnt="0"/>
      <dgm:spPr/>
    </dgm:pt>
    <dgm:pt modelId="{B2CB5ED5-D3B5-4344-8FCD-9D057A93E549}" type="pres">
      <dgm:prSet presAssocID="{B53DF310-5493-0B4B-AAD4-217E7D7CBD65}" presName="BalanceSpacing1" presStyleCnt="0"/>
      <dgm:spPr/>
    </dgm:pt>
    <dgm:pt modelId="{02BDCF8C-EA8E-5049-8459-14330F54F201}" type="pres">
      <dgm:prSet presAssocID="{D40BFB66-6385-2246-954D-E63F95086E91}" presName="Accent1Text" presStyleLbl="node1" presStyleIdx="15" presStyleCnt="18" custLinFactX="-129558" custLinFactY="-200000" custLinFactNeighborX="-200000" custLinFactNeighborY="-245339"/>
      <dgm:spPr/>
    </dgm:pt>
    <dgm:pt modelId="{0E3998FD-FFDA-AE4A-86F6-24F4BC6358F5}" type="pres">
      <dgm:prSet presAssocID="{D40BFB66-6385-2246-954D-E63F95086E91}" presName="spaceBetweenRectangles" presStyleCnt="0"/>
      <dgm:spPr/>
    </dgm:pt>
    <dgm:pt modelId="{87443CD1-253E-1F41-BD67-ABD02C53CC87}" type="pres">
      <dgm:prSet presAssocID="{CD54E6B4-6E1C-4849-B8CE-EB34E12F41A4}" presName="composite" presStyleCnt="0"/>
      <dgm:spPr/>
    </dgm:pt>
    <dgm:pt modelId="{81E8F23B-D6FB-184F-A7A5-17B5BB802BED}" type="pres">
      <dgm:prSet presAssocID="{CD54E6B4-6E1C-4849-B8CE-EB34E12F41A4}" presName="Parent1" presStyleLbl="node1" presStyleIdx="16" presStyleCnt="18" custLinFactX="-100000" custLinFactY="-155184" custLinFactNeighborX="-170576" custLinFactNeighborY="-200000">
        <dgm:presLayoutVars>
          <dgm:chMax val="1"/>
          <dgm:chPref val="1"/>
          <dgm:bulletEnabled val="1"/>
        </dgm:presLayoutVars>
      </dgm:prSet>
      <dgm:spPr/>
    </dgm:pt>
    <dgm:pt modelId="{583A78CE-2C21-304A-8D46-C71C7207C7C7}" type="pres">
      <dgm:prSet presAssocID="{CD54E6B4-6E1C-4849-B8CE-EB34E12F41A4}" presName="Childtext1" presStyleLbl="revTx" presStyleIdx="8" presStyleCnt="9">
        <dgm:presLayoutVars>
          <dgm:chMax val="0"/>
          <dgm:chPref val="0"/>
          <dgm:bulletEnabled val="1"/>
        </dgm:presLayoutVars>
      </dgm:prSet>
      <dgm:spPr>
        <a:xfrm>
          <a:off x="6729946" y="7456596"/>
          <a:ext cx="1189878" cy="639719"/>
        </a:xfrm>
        <a:prstGeom prst="rect">
          <a:avLst/>
        </a:prstGeom>
        <a:noFill/>
        <a:ln>
          <a:noFill/>
        </a:ln>
        <a:effectLst/>
      </dgm:spPr>
    </dgm:pt>
    <dgm:pt modelId="{F7AFFFEF-0A92-7D4D-8096-941051DE136E}" type="pres">
      <dgm:prSet presAssocID="{CD54E6B4-6E1C-4849-B8CE-EB34E12F41A4}" presName="BalanceSpacing" presStyleCnt="0"/>
      <dgm:spPr/>
    </dgm:pt>
    <dgm:pt modelId="{734A4C5B-CF68-4542-94F9-AA85206DD659}" type="pres">
      <dgm:prSet presAssocID="{CD54E6B4-6E1C-4849-B8CE-EB34E12F41A4}" presName="BalanceSpacing1" presStyleCnt="0"/>
      <dgm:spPr/>
    </dgm:pt>
    <dgm:pt modelId="{BAA22E10-143C-6E45-A0A2-3288BF821812}" type="pres">
      <dgm:prSet presAssocID="{28620756-96F2-B94C-920D-BC274AB7140F}" presName="Accent1Text" presStyleLbl="node1" presStyleIdx="17" presStyleCnt="18" custLinFactX="-8168" custLinFactY="-100000" custLinFactNeighborX="-100000" custLinFactNeighborY="-171381"/>
      <dgm:spPr/>
    </dgm:pt>
  </dgm:ptLst>
  <dgm:cxnLst>
    <dgm:cxn modelId="{6E409200-7C18-554B-85CB-F08B0BA847A8}" type="presOf" srcId="{28620756-96F2-B94C-920D-BC274AB7140F}" destId="{BAA22E10-143C-6E45-A0A2-3288BF821812}" srcOrd="0" destOrd="0" presId="urn:microsoft.com/office/officeart/2008/layout/AlternatingHexagons"/>
    <dgm:cxn modelId="{70BA5B10-498F-3242-BEB5-9F2DF15B28E2}" type="presOf" srcId="{BA63E81D-3087-E24E-B4AF-952CA59A9AFE}" destId="{509A81D2-A62C-DA4D-B86F-B8D23B81CCA6}" srcOrd="0" destOrd="0" presId="urn:microsoft.com/office/officeart/2008/layout/AlternatingHexagons"/>
    <dgm:cxn modelId="{9F583916-9989-C446-8145-40761D3ABF84}" type="presOf" srcId="{D40BFB66-6385-2246-954D-E63F95086E91}" destId="{02BDCF8C-EA8E-5049-8459-14330F54F201}" srcOrd="0" destOrd="0" presId="urn:microsoft.com/office/officeart/2008/layout/AlternatingHexagons"/>
    <dgm:cxn modelId="{F3E3EB1E-42BB-8140-A5F6-199A302AE16B}" srcId="{8A884A98-3DCD-1348-9369-E964F0C79D37}" destId="{B53DF310-5493-0B4B-AAD4-217E7D7CBD65}" srcOrd="7" destOrd="0" parTransId="{D5DC8BA5-DFD8-5142-A5D7-0B5AA457E088}" sibTransId="{D40BFB66-6385-2246-954D-E63F95086E91}"/>
    <dgm:cxn modelId="{60750D28-F4E9-4941-A14E-E4B4C07F5CFC}" type="presOf" srcId="{CD54E6B4-6E1C-4849-B8CE-EB34E12F41A4}" destId="{81E8F23B-D6FB-184F-A7A5-17B5BB802BED}" srcOrd="0" destOrd="0" presId="urn:microsoft.com/office/officeart/2008/layout/AlternatingHexagons"/>
    <dgm:cxn modelId="{AC38B428-E473-8247-A0CD-96A0AB253809}" srcId="{8A884A98-3DCD-1348-9369-E964F0C79D37}" destId="{BABC6AB1-8795-B94C-8F3F-4C4AF4FDAD21}" srcOrd="2" destOrd="0" parTransId="{C3DAF523-8688-C24B-A1D4-4A38BF4A3152}" sibTransId="{E365674B-2756-9B4E-8998-082D116BD130}"/>
    <dgm:cxn modelId="{C88AB53D-8407-054D-A02D-3AF3896412CC}" srcId="{8A884A98-3DCD-1348-9369-E964F0C79D37}" destId="{CD54E6B4-6E1C-4849-B8CE-EB34E12F41A4}" srcOrd="8" destOrd="0" parTransId="{10E59F48-ACAE-6441-A4B5-8684454E422A}" sibTransId="{28620756-96F2-B94C-920D-BC274AB7140F}"/>
    <dgm:cxn modelId="{2E4C503E-9AD8-E548-9DED-65FE9521243D}" srcId="{8A884A98-3DCD-1348-9369-E964F0C79D37}" destId="{D822E965-302F-BF45-9338-3401D5F9EA5C}" srcOrd="0" destOrd="0" parTransId="{AB17551B-7D77-CC4D-B10F-4AEE3CDFA8B4}" sibTransId="{BA63E81D-3087-E24E-B4AF-952CA59A9AFE}"/>
    <dgm:cxn modelId="{99FEF543-3B42-FF42-8A95-24455EEE0C2C}" type="presOf" srcId="{0160FF61-A191-EC48-B352-C8B35838FD83}" destId="{308AFDC1-068C-8444-968E-6CF3574BAE6D}" srcOrd="0" destOrd="0" presId="urn:microsoft.com/office/officeart/2008/layout/AlternatingHexagons"/>
    <dgm:cxn modelId="{DEB23348-B905-3C43-AD90-01CB27082746}" type="presOf" srcId="{CBC46F49-AD24-D347-8A12-0B816EE25F2F}" destId="{D7135F4D-9E7A-1449-B669-E6677FEB2C31}" srcOrd="0" destOrd="0" presId="urn:microsoft.com/office/officeart/2008/layout/AlternatingHexagons"/>
    <dgm:cxn modelId="{63D6CA4E-C77E-E347-9D25-90E542DABE2C}" type="presOf" srcId="{83724282-CA86-534D-9135-639FB39EDA89}" destId="{2BC67E02-127A-3540-B5DE-EFD9FA735271}" srcOrd="0" destOrd="0" presId="urn:microsoft.com/office/officeart/2008/layout/AlternatingHexagons"/>
    <dgm:cxn modelId="{B056DA59-4A1F-9F42-AC6D-1674666A3FB7}" srcId="{8A884A98-3DCD-1348-9369-E964F0C79D37}" destId="{0160FF61-A191-EC48-B352-C8B35838FD83}" srcOrd="4" destOrd="0" parTransId="{3FD887A4-32D1-AF40-928B-8D2EB7F511F3}" sibTransId="{B75A2CA3-2F33-8448-BCE0-92328F313452}"/>
    <dgm:cxn modelId="{55F4DC5B-A549-CB4E-A76C-1EF8F3A52A03}" type="presOf" srcId="{8FBAD5EA-E417-7F4A-A511-EBFAF8BD76F0}" destId="{002B9210-456D-DE4F-BC3D-CDBF8018E525}" srcOrd="0" destOrd="0" presId="urn:microsoft.com/office/officeart/2008/layout/AlternatingHexagons"/>
    <dgm:cxn modelId="{61937361-C2CE-8841-9C1D-EDA4DEFBD231}" type="presOf" srcId="{31BF1376-0E47-B249-96E9-06354F59B6FC}" destId="{CAB84008-C163-3D40-870B-A8B3ACE9559A}" srcOrd="0" destOrd="0" presId="urn:microsoft.com/office/officeart/2008/layout/AlternatingHexagons"/>
    <dgm:cxn modelId="{608C9665-5DE5-9345-9936-98BFD69BEC33}" type="presOf" srcId="{17A91FF9-2229-D94F-AC87-DA4A20DFD2AD}" destId="{2FCCC844-0DF6-314E-BACD-26224305ADB2}" srcOrd="0" destOrd="0" presId="urn:microsoft.com/office/officeart/2008/layout/AlternatingHexagons"/>
    <dgm:cxn modelId="{3EC81F7D-F65D-E54A-AD2A-087DB19A0643}" type="presOf" srcId="{3563BBBA-B5FD-3748-A338-089678BEF559}" destId="{8C16734F-5F63-0D46-9226-CD626017AC8E}" srcOrd="0" destOrd="0" presId="urn:microsoft.com/office/officeart/2008/layout/AlternatingHexagons"/>
    <dgm:cxn modelId="{FB6C0D8C-8E02-7745-9D0F-E6C5645E1B13}" srcId="{8A884A98-3DCD-1348-9369-E964F0C79D37}" destId="{3563BBBA-B5FD-3748-A338-089678BEF559}" srcOrd="1" destOrd="0" parTransId="{50D0A3FA-3DC4-7642-B811-00D7F3EE90BA}" sibTransId="{83724282-CA86-534D-9135-639FB39EDA89}"/>
    <dgm:cxn modelId="{8ACAC2A4-AC37-B549-A8BC-C37E455932A9}" type="presOf" srcId="{13F9940C-E6DF-9546-83BC-770EBD2E68CF}" destId="{2145137E-0D66-B54C-BC14-03E252E53361}" srcOrd="0" destOrd="0" presId="urn:microsoft.com/office/officeart/2008/layout/AlternatingHexagons"/>
    <dgm:cxn modelId="{6BDFC0BF-366E-764D-9B7D-DDB79D8BF373}" type="presOf" srcId="{B75A2CA3-2F33-8448-BCE0-92328F313452}" destId="{5C345843-3A05-C040-A447-02C507BE9353}" srcOrd="0" destOrd="0" presId="urn:microsoft.com/office/officeart/2008/layout/AlternatingHexagons"/>
    <dgm:cxn modelId="{4EB451C0-D822-3946-A06D-86C9A228D240}" srcId="{8A884A98-3DCD-1348-9369-E964F0C79D37}" destId="{CBC46F49-AD24-D347-8A12-0B816EE25F2F}" srcOrd="6" destOrd="0" parTransId="{9F99057D-631B-FB4C-AD00-3D9A5D58E6E8}" sibTransId="{1577D022-4086-244A-876C-D9E51283E382}"/>
    <dgm:cxn modelId="{D82C95CF-173C-EC4B-8952-FAC9BF5B172E}" srcId="{8A884A98-3DCD-1348-9369-E964F0C79D37}" destId="{13F9940C-E6DF-9546-83BC-770EBD2E68CF}" srcOrd="5" destOrd="0" parTransId="{96870C7C-04F2-2C48-AB89-76F9F4E31F11}" sibTransId="{31BF1376-0E47-B249-96E9-06354F59B6FC}"/>
    <dgm:cxn modelId="{68AD24D3-9BE8-8445-94B8-BAAC478D784E}" type="presOf" srcId="{1577D022-4086-244A-876C-D9E51283E382}" destId="{1E81DA96-00A4-3F49-86B9-C3ECC23523BF}" srcOrd="0" destOrd="0" presId="urn:microsoft.com/office/officeart/2008/layout/AlternatingHexagons"/>
    <dgm:cxn modelId="{C6AE6CD3-0297-0D44-BAA7-5C16202C6448}" type="presOf" srcId="{BABC6AB1-8795-B94C-8F3F-4C4AF4FDAD21}" destId="{D627EE73-74B8-D44A-ADCB-345AB1B2E43E}" srcOrd="0" destOrd="0" presId="urn:microsoft.com/office/officeart/2008/layout/AlternatingHexagons"/>
    <dgm:cxn modelId="{03C9EBD8-DB09-5047-A45B-2598D4AA59EC}" type="presOf" srcId="{8A884A98-3DCD-1348-9369-E964F0C79D37}" destId="{DEF96915-09E4-F648-AD24-B51B43B8FF1C}" srcOrd="0" destOrd="0" presId="urn:microsoft.com/office/officeart/2008/layout/AlternatingHexagons"/>
    <dgm:cxn modelId="{DE2FA5E5-F2D3-624E-AEAC-CD52213145FA}" type="presOf" srcId="{D822E965-302F-BF45-9338-3401D5F9EA5C}" destId="{05E444C1-B164-4247-8736-CE560E66BDE5}" srcOrd="0" destOrd="0" presId="urn:microsoft.com/office/officeart/2008/layout/AlternatingHexagons"/>
    <dgm:cxn modelId="{A5C871E7-6691-5341-B678-5CE58A3DB5D6}" srcId="{8A884A98-3DCD-1348-9369-E964F0C79D37}" destId="{17A91FF9-2229-D94F-AC87-DA4A20DFD2AD}" srcOrd="3" destOrd="0" parTransId="{97EF95B0-A203-E541-BAF8-BEBA25A89892}" sibTransId="{8FBAD5EA-E417-7F4A-A511-EBFAF8BD76F0}"/>
    <dgm:cxn modelId="{CD2C04F1-B8D5-E047-94B5-57138CB7AF5E}" type="presOf" srcId="{B53DF310-5493-0B4B-AAD4-217E7D7CBD65}" destId="{13B3484B-A85B-334D-A630-ED92BDA83E78}" srcOrd="0" destOrd="0" presId="urn:microsoft.com/office/officeart/2008/layout/AlternatingHexagons"/>
    <dgm:cxn modelId="{2A3076FC-EE4C-4A4D-8BA4-7AE99256B265}" type="presOf" srcId="{E365674B-2756-9B4E-8998-082D116BD130}" destId="{7C899C2A-7180-2948-A75E-6000E2123906}" srcOrd="0" destOrd="0" presId="urn:microsoft.com/office/officeart/2008/layout/AlternatingHexagons"/>
    <dgm:cxn modelId="{C7D24EC5-8E2E-1042-A65A-F94F23FA4DF6}" type="presParOf" srcId="{DEF96915-09E4-F648-AD24-B51B43B8FF1C}" destId="{037E2A79-8402-5A40-9407-1229393C195C}" srcOrd="0" destOrd="0" presId="urn:microsoft.com/office/officeart/2008/layout/AlternatingHexagons"/>
    <dgm:cxn modelId="{8FB8EA26-0D8D-FA49-884F-FEC851E9C45B}" type="presParOf" srcId="{037E2A79-8402-5A40-9407-1229393C195C}" destId="{05E444C1-B164-4247-8736-CE560E66BDE5}" srcOrd="0" destOrd="0" presId="urn:microsoft.com/office/officeart/2008/layout/AlternatingHexagons"/>
    <dgm:cxn modelId="{18EEA098-DCB8-DE45-9391-51F8B78C23D5}" type="presParOf" srcId="{037E2A79-8402-5A40-9407-1229393C195C}" destId="{8584C5FE-A97F-9643-997D-8D43FD5C3737}" srcOrd="1" destOrd="0" presId="urn:microsoft.com/office/officeart/2008/layout/AlternatingHexagons"/>
    <dgm:cxn modelId="{6EEA9E90-5EF5-DE4E-9A1B-B0555B0BC66D}" type="presParOf" srcId="{037E2A79-8402-5A40-9407-1229393C195C}" destId="{0D17BEA4-C2B6-E64C-AA27-596ABABB2635}" srcOrd="2" destOrd="0" presId="urn:microsoft.com/office/officeart/2008/layout/AlternatingHexagons"/>
    <dgm:cxn modelId="{41C2B145-6AD0-B54E-9107-34771C652B18}" type="presParOf" srcId="{037E2A79-8402-5A40-9407-1229393C195C}" destId="{5AB50765-43D6-084F-BD2B-B7D544EABBAE}" srcOrd="3" destOrd="0" presId="urn:microsoft.com/office/officeart/2008/layout/AlternatingHexagons"/>
    <dgm:cxn modelId="{6C354791-F4FE-9F4B-9A8F-6D447C80AFB5}" type="presParOf" srcId="{037E2A79-8402-5A40-9407-1229393C195C}" destId="{509A81D2-A62C-DA4D-B86F-B8D23B81CCA6}" srcOrd="4" destOrd="0" presId="urn:microsoft.com/office/officeart/2008/layout/AlternatingHexagons"/>
    <dgm:cxn modelId="{F68F1641-DB5E-AC49-8358-20824C82609A}" type="presParOf" srcId="{DEF96915-09E4-F648-AD24-B51B43B8FF1C}" destId="{C835020C-36A0-4C4D-9B33-F7C501F7D7B0}" srcOrd="1" destOrd="0" presId="urn:microsoft.com/office/officeart/2008/layout/AlternatingHexagons"/>
    <dgm:cxn modelId="{88EAA79A-9F94-B442-8510-2E0E85413759}" type="presParOf" srcId="{DEF96915-09E4-F648-AD24-B51B43B8FF1C}" destId="{48EAAACC-5343-C04F-A18B-0555E87737CD}" srcOrd="2" destOrd="0" presId="urn:microsoft.com/office/officeart/2008/layout/AlternatingHexagons"/>
    <dgm:cxn modelId="{6FA26FDC-9011-B645-9711-C18D04C484DE}" type="presParOf" srcId="{48EAAACC-5343-C04F-A18B-0555E87737CD}" destId="{8C16734F-5F63-0D46-9226-CD626017AC8E}" srcOrd="0" destOrd="0" presId="urn:microsoft.com/office/officeart/2008/layout/AlternatingHexagons"/>
    <dgm:cxn modelId="{7CAB3E82-F947-3441-A608-0F6761FD05EF}" type="presParOf" srcId="{48EAAACC-5343-C04F-A18B-0555E87737CD}" destId="{626CF3A7-98BD-9844-976C-A40DE8D1BEE9}" srcOrd="1" destOrd="0" presId="urn:microsoft.com/office/officeart/2008/layout/AlternatingHexagons"/>
    <dgm:cxn modelId="{2997382B-7DE2-BB47-8DCF-840F80E458C7}" type="presParOf" srcId="{48EAAACC-5343-C04F-A18B-0555E87737CD}" destId="{4FFE2223-B9D0-3F40-BAFC-9426558F715C}" srcOrd="2" destOrd="0" presId="urn:microsoft.com/office/officeart/2008/layout/AlternatingHexagons"/>
    <dgm:cxn modelId="{5E27F976-3082-8247-B838-C50136034610}" type="presParOf" srcId="{48EAAACC-5343-C04F-A18B-0555E87737CD}" destId="{2BC6E2F9-194E-914C-97DE-E7B98BFCB480}" srcOrd="3" destOrd="0" presId="urn:microsoft.com/office/officeart/2008/layout/AlternatingHexagons"/>
    <dgm:cxn modelId="{178DF0F2-DF85-A948-8ACB-2BEFE7FFD959}" type="presParOf" srcId="{48EAAACC-5343-C04F-A18B-0555E87737CD}" destId="{2BC67E02-127A-3540-B5DE-EFD9FA735271}" srcOrd="4" destOrd="0" presId="urn:microsoft.com/office/officeart/2008/layout/AlternatingHexagons"/>
    <dgm:cxn modelId="{B81FDB5E-B991-564F-8163-754562B18FA3}" type="presParOf" srcId="{DEF96915-09E4-F648-AD24-B51B43B8FF1C}" destId="{73593E56-B230-A442-96F1-B61425F59DBB}" srcOrd="3" destOrd="0" presId="urn:microsoft.com/office/officeart/2008/layout/AlternatingHexagons"/>
    <dgm:cxn modelId="{E8E2D8E5-2209-B74C-979D-7F877C12A00F}" type="presParOf" srcId="{DEF96915-09E4-F648-AD24-B51B43B8FF1C}" destId="{88F42375-B385-E549-83B8-CF978F49AF37}" srcOrd="4" destOrd="0" presId="urn:microsoft.com/office/officeart/2008/layout/AlternatingHexagons"/>
    <dgm:cxn modelId="{329FA600-88C2-9242-9446-27997598D7DC}" type="presParOf" srcId="{88F42375-B385-E549-83B8-CF978F49AF37}" destId="{D627EE73-74B8-D44A-ADCB-345AB1B2E43E}" srcOrd="0" destOrd="0" presId="urn:microsoft.com/office/officeart/2008/layout/AlternatingHexagons"/>
    <dgm:cxn modelId="{10D12E8E-1F8A-EE4D-B9E5-ED6FBA04C7D6}" type="presParOf" srcId="{88F42375-B385-E549-83B8-CF978F49AF37}" destId="{D6239EA4-E1FC-9147-AC1D-1ED0E19D9345}" srcOrd="1" destOrd="0" presId="urn:microsoft.com/office/officeart/2008/layout/AlternatingHexagons"/>
    <dgm:cxn modelId="{C9453DD7-2400-194D-895B-0B0A9640CE64}" type="presParOf" srcId="{88F42375-B385-E549-83B8-CF978F49AF37}" destId="{8C45875C-9D82-4B42-9955-3D45D74926FB}" srcOrd="2" destOrd="0" presId="urn:microsoft.com/office/officeart/2008/layout/AlternatingHexagons"/>
    <dgm:cxn modelId="{4498CB05-E90D-9847-B721-12A2B8FE8864}" type="presParOf" srcId="{88F42375-B385-E549-83B8-CF978F49AF37}" destId="{243F6108-965C-AA4E-A9F0-1B6387A8B85E}" srcOrd="3" destOrd="0" presId="urn:microsoft.com/office/officeart/2008/layout/AlternatingHexagons"/>
    <dgm:cxn modelId="{05AD0BC2-87DF-3241-A689-22A942D0FBA4}" type="presParOf" srcId="{88F42375-B385-E549-83B8-CF978F49AF37}" destId="{7C899C2A-7180-2948-A75E-6000E2123906}" srcOrd="4" destOrd="0" presId="urn:microsoft.com/office/officeart/2008/layout/AlternatingHexagons"/>
    <dgm:cxn modelId="{766E049E-0C83-984F-9E42-435D19DDDD88}" type="presParOf" srcId="{DEF96915-09E4-F648-AD24-B51B43B8FF1C}" destId="{47159F8C-5A4B-3745-B10D-0AF20DCFF5E9}" srcOrd="5" destOrd="0" presId="urn:microsoft.com/office/officeart/2008/layout/AlternatingHexagons"/>
    <dgm:cxn modelId="{FCE89AA8-DC6F-0E4B-B85C-3833F2232A56}" type="presParOf" srcId="{DEF96915-09E4-F648-AD24-B51B43B8FF1C}" destId="{DBB464CC-679C-DF49-A61F-6D86E6F11CBC}" srcOrd="6" destOrd="0" presId="urn:microsoft.com/office/officeart/2008/layout/AlternatingHexagons"/>
    <dgm:cxn modelId="{0A37C1B7-197C-3448-8CB3-E51CAA7E4BF7}" type="presParOf" srcId="{DBB464CC-679C-DF49-A61F-6D86E6F11CBC}" destId="{2FCCC844-0DF6-314E-BACD-26224305ADB2}" srcOrd="0" destOrd="0" presId="urn:microsoft.com/office/officeart/2008/layout/AlternatingHexagons"/>
    <dgm:cxn modelId="{5AC36062-A103-1547-AC30-8C749C937FC1}" type="presParOf" srcId="{DBB464CC-679C-DF49-A61F-6D86E6F11CBC}" destId="{75DB977A-E68D-7C4C-91D3-96917D575F18}" srcOrd="1" destOrd="0" presId="urn:microsoft.com/office/officeart/2008/layout/AlternatingHexagons"/>
    <dgm:cxn modelId="{D6C5CF8D-7539-C846-92C9-128384B8D4DF}" type="presParOf" srcId="{DBB464CC-679C-DF49-A61F-6D86E6F11CBC}" destId="{C5A6FE2A-B2C9-3D46-B215-C19F4A1653BB}" srcOrd="2" destOrd="0" presId="urn:microsoft.com/office/officeart/2008/layout/AlternatingHexagons"/>
    <dgm:cxn modelId="{781FFA71-722B-B64E-8D85-495AA05D3312}" type="presParOf" srcId="{DBB464CC-679C-DF49-A61F-6D86E6F11CBC}" destId="{470C36A6-C121-2947-A126-9360C0AA12B4}" srcOrd="3" destOrd="0" presId="urn:microsoft.com/office/officeart/2008/layout/AlternatingHexagons"/>
    <dgm:cxn modelId="{98C493D5-93A3-F843-BBE0-43FDB3C044FB}" type="presParOf" srcId="{DBB464CC-679C-DF49-A61F-6D86E6F11CBC}" destId="{002B9210-456D-DE4F-BC3D-CDBF8018E525}" srcOrd="4" destOrd="0" presId="urn:microsoft.com/office/officeart/2008/layout/AlternatingHexagons"/>
    <dgm:cxn modelId="{5E7823BC-9A2E-6446-A1DB-257E9B0A1AA0}" type="presParOf" srcId="{DEF96915-09E4-F648-AD24-B51B43B8FF1C}" destId="{0A2BAEB4-EEA8-9148-80E2-ECCF73CB277D}" srcOrd="7" destOrd="0" presId="urn:microsoft.com/office/officeart/2008/layout/AlternatingHexagons"/>
    <dgm:cxn modelId="{939804FB-8637-F24A-A895-D87886D559B1}" type="presParOf" srcId="{DEF96915-09E4-F648-AD24-B51B43B8FF1C}" destId="{A569096E-0492-104D-9F0C-C0C477D5841F}" srcOrd="8" destOrd="0" presId="urn:microsoft.com/office/officeart/2008/layout/AlternatingHexagons"/>
    <dgm:cxn modelId="{18C43E1B-30F3-2C42-BB93-214814300DE2}" type="presParOf" srcId="{A569096E-0492-104D-9F0C-C0C477D5841F}" destId="{308AFDC1-068C-8444-968E-6CF3574BAE6D}" srcOrd="0" destOrd="0" presId="urn:microsoft.com/office/officeart/2008/layout/AlternatingHexagons"/>
    <dgm:cxn modelId="{C2343B74-24EE-3F47-969E-A0A30B5F5727}" type="presParOf" srcId="{A569096E-0492-104D-9F0C-C0C477D5841F}" destId="{152FD997-6B1B-E342-876F-898EDC7E558E}" srcOrd="1" destOrd="0" presId="urn:microsoft.com/office/officeart/2008/layout/AlternatingHexagons"/>
    <dgm:cxn modelId="{D0F03484-994E-3340-AC99-3D0C30B10F10}" type="presParOf" srcId="{A569096E-0492-104D-9F0C-C0C477D5841F}" destId="{79F633CA-C63C-CA47-B7F8-D4DC9B0E5C2F}" srcOrd="2" destOrd="0" presId="urn:microsoft.com/office/officeart/2008/layout/AlternatingHexagons"/>
    <dgm:cxn modelId="{939C79F9-42E7-3344-82E0-AA75DFD4735B}" type="presParOf" srcId="{A569096E-0492-104D-9F0C-C0C477D5841F}" destId="{84A058F1-EBB3-8D41-BFDE-C730CED79389}" srcOrd="3" destOrd="0" presId="urn:microsoft.com/office/officeart/2008/layout/AlternatingHexagons"/>
    <dgm:cxn modelId="{1ADD8EB1-1F10-3844-B69A-2BCABD05A640}" type="presParOf" srcId="{A569096E-0492-104D-9F0C-C0C477D5841F}" destId="{5C345843-3A05-C040-A447-02C507BE9353}" srcOrd="4" destOrd="0" presId="urn:microsoft.com/office/officeart/2008/layout/AlternatingHexagons"/>
    <dgm:cxn modelId="{E4A143A9-20F8-5B40-B23D-9A6AA3CAFE4F}" type="presParOf" srcId="{DEF96915-09E4-F648-AD24-B51B43B8FF1C}" destId="{37D64A6B-CEEF-554F-8FD3-7278D2551EA0}" srcOrd="9" destOrd="0" presId="urn:microsoft.com/office/officeart/2008/layout/AlternatingHexagons"/>
    <dgm:cxn modelId="{D4C5DD84-584D-394D-BD34-B5C14E892005}" type="presParOf" srcId="{DEF96915-09E4-F648-AD24-B51B43B8FF1C}" destId="{03ABA460-3615-D948-87FB-AF935D9389DE}" srcOrd="10" destOrd="0" presId="urn:microsoft.com/office/officeart/2008/layout/AlternatingHexagons"/>
    <dgm:cxn modelId="{3A9DE45F-FB31-C74D-AFA4-1465A30F978F}" type="presParOf" srcId="{03ABA460-3615-D948-87FB-AF935D9389DE}" destId="{2145137E-0D66-B54C-BC14-03E252E53361}" srcOrd="0" destOrd="0" presId="urn:microsoft.com/office/officeart/2008/layout/AlternatingHexagons"/>
    <dgm:cxn modelId="{E45DC00C-3765-A74F-BAAB-AD59CB114DA7}" type="presParOf" srcId="{03ABA460-3615-D948-87FB-AF935D9389DE}" destId="{53214C87-6F8B-9F45-88CA-24C464553443}" srcOrd="1" destOrd="0" presId="urn:microsoft.com/office/officeart/2008/layout/AlternatingHexagons"/>
    <dgm:cxn modelId="{FED0DC08-7533-3648-A141-23467731AB2A}" type="presParOf" srcId="{03ABA460-3615-D948-87FB-AF935D9389DE}" destId="{8185DDA5-B2B7-BD42-A5AB-FE1AB93561A2}" srcOrd="2" destOrd="0" presId="urn:microsoft.com/office/officeart/2008/layout/AlternatingHexagons"/>
    <dgm:cxn modelId="{F3603BF5-4D5A-284E-9E44-94B4AA66915F}" type="presParOf" srcId="{03ABA460-3615-D948-87FB-AF935D9389DE}" destId="{E54DCE53-315A-8247-B0DC-1FC062BA9958}" srcOrd="3" destOrd="0" presId="urn:microsoft.com/office/officeart/2008/layout/AlternatingHexagons"/>
    <dgm:cxn modelId="{CAE6B0D7-CD2C-6347-863E-F94EB2D8CEAD}" type="presParOf" srcId="{03ABA460-3615-D948-87FB-AF935D9389DE}" destId="{CAB84008-C163-3D40-870B-A8B3ACE9559A}" srcOrd="4" destOrd="0" presId="urn:microsoft.com/office/officeart/2008/layout/AlternatingHexagons"/>
    <dgm:cxn modelId="{B3AD7BC7-CDE8-7D4B-8864-E987DF08BF07}" type="presParOf" srcId="{DEF96915-09E4-F648-AD24-B51B43B8FF1C}" destId="{D5C673AB-B7D6-6D47-B4B2-90AAC3863B28}" srcOrd="11" destOrd="0" presId="urn:microsoft.com/office/officeart/2008/layout/AlternatingHexagons"/>
    <dgm:cxn modelId="{700D064F-ABFD-1C49-A147-B205469FF1AD}" type="presParOf" srcId="{DEF96915-09E4-F648-AD24-B51B43B8FF1C}" destId="{E1C7DF9D-D98F-6B46-8FA6-2FC081BF06D1}" srcOrd="12" destOrd="0" presId="urn:microsoft.com/office/officeart/2008/layout/AlternatingHexagons"/>
    <dgm:cxn modelId="{D25BF163-F60C-B64B-91AF-BD5B02DC8366}" type="presParOf" srcId="{E1C7DF9D-D98F-6B46-8FA6-2FC081BF06D1}" destId="{D7135F4D-9E7A-1449-B669-E6677FEB2C31}" srcOrd="0" destOrd="0" presId="urn:microsoft.com/office/officeart/2008/layout/AlternatingHexagons"/>
    <dgm:cxn modelId="{87BA2B54-3CA3-1041-AD13-E7545C7010ED}" type="presParOf" srcId="{E1C7DF9D-D98F-6B46-8FA6-2FC081BF06D1}" destId="{C3D28484-A6E5-7542-BBA4-275335695408}" srcOrd="1" destOrd="0" presId="urn:microsoft.com/office/officeart/2008/layout/AlternatingHexagons"/>
    <dgm:cxn modelId="{6575EEF7-7AAB-EF44-A687-6E596543A6E7}" type="presParOf" srcId="{E1C7DF9D-D98F-6B46-8FA6-2FC081BF06D1}" destId="{5BCDC641-8AF8-2049-B519-110B1A9431AB}" srcOrd="2" destOrd="0" presId="urn:microsoft.com/office/officeart/2008/layout/AlternatingHexagons"/>
    <dgm:cxn modelId="{25C21349-2667-E64F-982E-ECFFC8FDC4AD}" type="presParOf" srcId="{E1C7DF9D-D98F-6B46-8FA6-2FC081BF06D1}" destId="{AFE408A4-F415-784C-9BEA-4067689763B3}" srcOrd="3" destOrd="0" presId="urn:microsoft.com/office/officeart/2008/layout/AlternatingHexagons"/>
    <dgm:cxn modelId="{950620FC-7CEB-6148-BFEB-13452F3DFB56}" type="presParOf" srcId="{E1C7DF9D-D98F-6B46-8FA6-2FC081BF06D1}" destId="{1E81DA96-00A4-3F49-86B9-C3ECC23523BF}" srcOrd="4" destOrd="0" presId="urn:microsoft.com/office/officeart/2008/layout/AlternatingHexagons"/>
    <dgm:cxn modelId="{9F0217E9-230B-6743-91FF-8FFBFBD72927}" type="presParOf" srcId="{DEF96915-09E4-F648-AD24-B51B43B8FF1C}" destId="{C84B88BB-6248-BC43-8A56-0646BAF5FEB2}" srcOrd="13" destOrd="0" presId="urn:microsoft.com/office/officeart/2008/layout/AlternatingHexagons"/>
    <dgm:cxn modelId="{4D77ECBD-9D88-D543-AA46-91FE58378F97}" type="presParOf" srcId="{DEF96915-09E4-F648-AD24-B51B43B8FF1C}" destId="{997AC758-4178-EE4D-A8FA-1DF8FE57E6A4}" srcOrd="14" destOrd="0" presId="urn:microsoft.com/office/officeart/2008/layout/AlternatingHexagons"/>
    <dgm:cxn modelId="{E39C0F3F-F292-9947-82EE-FC4C76532C08}" type="presParOf" srcId="{997AC758-4178-EE4D-A8FA-1DF8FE57E6A4}" destId="{13B3484B-A85B-334D-A630-ED92BDA83E78}" srcOrd="0" destOrd="0" presId="urn:microsoft.com/office/officeart/2008/layout/AlternatingHexagons"/>
    <dgm:cxn modelId="{5E2AAA61-E4A8-E244-A00A-01097F583963}" type="presParOf" srcId="{997AC758-4178-EE4D-A8FA-1DF8FE57E6A4}" destId="{55F0FA84-9B45-3844-83EB-743744C6A2E2}" srcOrd="1" destOrd="0" presId="urn:microsoft.com/office/officeart/2008/layout/AlternatingHexagons"/>
    <dgm:cxn modelId="{6206BEC0-77F6-D64F-8C85-1195279A4BF2}" type="presParOf" srcId="{997AC758-4178-EE4D-A8FA-1DF8FE57E6A4}" destId="{14594129-43C1-304B-884D-731D07913EDC}" srcOrd="2" destOrd="0" presId="urn:microsoft.com/office/officeart/2008/layout/AlternatingHexagons"/>
    <dgm:cxn modelId="{1CDBA6B0-E92C-4A45-A4E3-30D5520C58E9}" type="presParOf" srcId="{997AC758-4178-EE4D-A8FA-1DF8FE57E6A4}" destId="{B2CB5ED5-D3B5-4344-8FCD-9D057A93E549}" srcOrd="3" destOrd="0" presId="urn:microsoft.com/office/officeart/2008/layout/AlternatingHexagons"/>
    <dgm:cxn modelId="{85CE04E8-FCDA-CE48-9797-C49446483706}" type="presParOf" srcId="{997AC758-4178-EE4D-A8FA-1DF8FE57E6A4}" destId="{02BDCF8C-EA8E-5049-8459-14330F54F201}" srcOrd="4" destOrd="0" presId="urn:microsoft.com/office/officeart/2008/layout/AlternatingHexagons"/>
    <dgm:cxn modelId="{4BA8672E-B26E-AE44-BCBA-7220CBF48F22}" type="presParOf" srcId="{DEF96915-09E4-F648-AD24-B51B43B8FF1C}" destId="{0E3998FD-FFDA-AE4A-86F6-24F4BC6358F5}" srcOrd="15" destOrd="0" presId="urn:microsoft.com/office/officeart/2008/layout/AlternatingHexagons"/>
    <dgm:cxn modelId="{7D974B4E-3D13-9243-B16D-F7DE41D8C5FC}" type="presParOf" srcId="{DEF96915-09E4-F648-AD24-B51B43B8FF1C}" destId="{87443CD1-253E-1F41-BD67-ABD02C53CC87}" srcOrd="16" destOrd="0" presId="urn:microsoft.com/office/officeart/2008/layout/AlternatingHexagons"/>
    <dgm:cxn modelId="{B3044541-933F-9648-9BA4-F8088D346DD4}" type="presParOf" srcId="{87443CD1-253E-1F41-BD67-ABD02C53CC87}" destId="{81E8F23B-D6FB-184F-A7A5-17B5BB802BED}" srcOrd="0" destOrd="0" presId="urn:microsoft.com/office/officeart/2008/layout/AlternatingHexagons"/>
    <dgm:cxn modelId="{1D255096-8C11-1F4C-AD67-856C00062727}" type="presParOf" srcId="{87443CD1-253E-1F41-BD67-ABD02C53CC87}" destId="{583A78CE-2C21-304A-8D46-C71C7207C7C7}" srcOrd="1" destOrd="0" presId="urn:microsoft.com/office/officeart/2008/layout/AlternatingHexagons"/>
    <dgm:cxn modelId="{BD41F498-6D71-0448-8AD1-ABDA9785835F}" type="presParOf" srcId="{87443CD1-253E-1F41-BD67-ABD02C53CC87}" destId="{F7AFFFEF-0A92-7D4D-8096-941051DE136E}" srcOrd="2" destOrd="0" presId="urn:microsoft.com/office/officeart/2008/layout/AlternatingHexagons"/>
    <dgm:cxn modelId="{9F98A2DC-5964-BB4D-9D71-86F9B70E4172}" type="presParOf" srcId="{87443CD1-253E-1F41-BD67-ABD02C53CC87}" destId="{734A4C5B-CF68-4542-94F9-AA85206DD659}" srcOrd="3" destOrd="0" presId="urn:microsoft.com/office/officeart/2008/layout/AlternatingHexagons"/>
    <dgm:cxn modelId="{9D16F895-B9E3-AD46-A7B6-8271058B8E3B}" type="presParOf" srcId="{87443CD1-253E-1F41-BD67-ABD02C53CC87}" destId="{BAA22E10-143C-6E45-A0A2-3288BF82181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074D3-D93F-6949-86AC-89D8D5C2D2B1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8067D60-971E-DD4B-892B-F77897983763}">
      <dgm:prSet phldrT="[文本]" custT="1"/>
      <dgm:spPr>
        <a:xfrm>
          <a:off x="3082" y="195048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增加密文列</a:t>
          </a:r>
          <a:r>
            <a:rPr lang="en-US" altLang="zh-CN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/Hash</a:t>
          </a: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列</a:t>
          </a:r>
        </a:p>
      </dgm:t>
    </dgm:pt>
    <dgm:pt modelId="{9D1B5C96-6085-3242-A314-AE2217BD2D14}" type="parTrans" cxnId="{FE0990A6-3B92-604B-808F-87722B16F62D}">
      <dgm:prSet/>
      <dgm:spPr/>
      <dgm:t>
        <a:bodyPr/>
        <a:lstStyle/>
        <a:p>
          <a:endParaRPr lang="zh-CN" altLang="en-US" sz="1400"/>
        </a:p>
      </dgm:t>
    </dgm:pt>
    <dgm:pt modelId="{EE043A13-39AC-0A48-80FE-1E8FB711ECFA}" type="sibTrans" cxnId="{FE0990A6-3B92-604B-808F-87722B16F62D}">
      <dgm:prSet custT="1"/>
      <dgm:spPr>
        <a:xfrm rot="21569956">
          <a:off x="1287248" y="552864"/>
          <a:ext cx="24750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DC2F5EAE-F388-AD43-BE4A-8281CF1C3D37}">
      <dgm:prSet phldrT="[文本]" custT="1"/>
      <dgm:spPr>
        <a:xfrm>
          <a:off x="1637482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中间件实例安装</a:t>
          </a:r>
        </a:p>
      </dgm:t>
    </dgm:pt>
    <dgm:pt modelId="{F96A595E-0578-4E4C-A4D0-51CBF0018425}" type="parTrans" cxnId="{6F0B95DD-42D3-2C40-B832-52FF8ABDAB71}">
      <dgm:prSet/>
      <dgm:spPr/>
      <dgm:t>
        <a:bodyPr/>
        <a:lstStyle/>
        <a:p>
          <a:endParaRPr lang="zh-CN" altLang="en-US" sz="1400"/>
        </a:p>
      </dgm:t>
    </dgm:pt>
    <dgm:pt modelId="{36626596-3CEF-9044-A788-E8B5D3A7BABB}" type="sibTrans" cxnId="{6F0B95DD-42D3-2C40-B832-52FF8ABDAB71}">
      <dgm:prSet custT="1"/>
      <dgm:spPr>
        <a:xfrm>
          <a:off x="2921653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1470669"/>
            <a:satOff val="-2046"/>
            <a:lumOff val="-784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40AB3EEC-D362-2248-B3DE-4AFFA620E8C0}">
      <dgm:prSet custT="1"/>
      <dgm:spPr>
        <a:xfrm>
          <a:off x="3271881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加解密信息配置</a:t>
          </a:r>
        </a:p>
      </dgm:t>
    </dgm:pt>
    <dgm:pt modelId="{799074CD-D8EF-9C43-AB01-B3A6E8319AAC}" type="parTrans" cxnId="{B880CD18-39B5-664C-B01A-DA5C899A22B5}">
      <dgm:prSet/>
      <dgm:spPr/>
      <dgm:t>
        <a:bodyPr/>
        <a:lstStyle/>
        <a:p>
          <a:endParaRPr lang="zh-CN" altLang="en-US" sz="1400"/>
        </a:p>
      </dgm:t>
    </dgm:pt>
    <dgm:pt modelId="{5CEA02A5-280D-5B4E-B896-D9FF70D581B9}" type="sibTrans" cxnId="{B880CD18-39B5-664C-B01A-DA5C899A22B5}">
      <dgm:prSet custT="1"/>
      <dgm:spPr>
        <a:xfrm>
          <a:off x="4556052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2941338"/>
            <a:satOff val="-4091"/>
            <a:lumOff val="-1569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BCAE9327-EF3A-014E-90C7-4D9AAEF4B9C1}">
      <dgm:prSet custT="1"/>
      <dgm:spPr>
        <a:xfrm>
          <a:off x="4906280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业务修改</a:t>
          </a:r>
          <a:r>
            <a:rPr lang="en-US" altLang="zh-CN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DB</a:t>
          </a: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地址为中间件</a:t>
          </a:r>
        </a:p>
      </dgm:t>
    </dgm:pt>
    <dgm:pt modelId="{E06B4A86-02F6-7848-B7DB-2DB99AB4E532}" type="parTrans" cxnId="{9BF469FA-99B7-E74D-8464-0241E03A5D82}">
      <dgm:prSet/>
      <dgm:spPr/>
      <dgm:t>
        <a:bodyPr/>
        <a:lstStyle/>
        <a:p>
          <a:endParaRPr lang="zh-CN" altLang="en-US" sz="1400"/>
        </a:p>
      </dgm:t>
    </dgm:pt>
    <dgm:pt modelId="{8BB8AA5C-7697-774A-98CE-334E4ED32175}" type="sibTrans" cxnId="{9BF469FA-99B7-E74D-8464-0241E03A5D82}">
      <dgm:prSet custT="1"/>
      <dgm:spPr>
        <a:xfrm>
          <a:off x="6190451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4412007"/>
            <a:satOff val="-6137"/>
            <a:lumOff val="-2353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A9E69BC8-452C-E847-930D-8CE04D36DA5A}">
      <dgm:prSet custT="1"/>
      <dgm:spPr>
        <a:xfrm>
          <a:off x="6540680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历史敏感数据刷新</a:t>
          </a:r>
        </a:p>
      </dgm:t>
    </dgm:pt>
    <dgm:pt modelId="{DE5E3159-DCB7-6449-9EDB-66BBF19B44D1}" type="parTrans" cxnId="{F6BCE719-18C1-3B44-A799-A7153E931D7C}">
      <dgm:prSet/>
      <dgm:spPr/>
      <dgm:t>
        <a:bodyPr/>
        <a:lstStyle/>
        <a:p>
          <a:endParaRPr lang="zh-CN" altLang="en-US" sz="1400"/>
        </a:p>
      </dgm:t>
    </dgm:pt>
    <dgm:pt modelId="{BC758BC4-1127-3145-8F9F-C057D00F7207}" type="sibTrans" cxnId="{F6BCE719-18C1-3B44-A799-A7153E931D7C}">
      <dgm:prSet custT="1"/>
      <dgm:spPr>
        <a:xfrm>
          <a:off x="7824851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5882676"/>
            <a:satOff val="-8182"/>
            <a:lumOff val="-3138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 sz="14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7ECDD8FB-59BC-4741-A1EA-C15BB1506894}">
      <dgm:prSet custT="1"/>
      <dgm:spPr>
        <a:xfrm>
          <a:off x="9809479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明文敏感数据置空</a:t>
          </a:r>
        </a:p>
      </dgm:t>
    </dgm:pt>
    <dgm:pt modelId="{7277EE56-9756-9648-80B9-8ACAE481634F}" type="parTrans" cxnId="{5CD1A0C3-504F-1B46-954D-0EB62CD884F2}">
      <dgm:prSet/>
      <dgm:spPr/>
      <dgm:t>
        <a:bodyPr/>
        <a:lstStyle/>
        <a:p>
          <a:endParaRPr lang="zh-CN" altLang="en-US" sz="1400"/>
        </a:p>
      </dgm:t>
    </dgm:pt>
    <dgm:pt modelId="{12DFC6D9-A52E-5448-A967-F9CC02BF0974}" type="sibTrans" cxnId="{5CD1A0C3-504F-1B46-954D-0EB62CD884F2}">
      <dgm:prSet/>
      <dgm:spPr/>
      <dgm:t>
        <a:bodyPr/>
        <a:lstStyle/>
        <a:p>
          <a:endParaRPr lang="zh-CN" altLang="en-US" sz="1400"/>
        </a:p>
      </dgm:t>
    </dgm:pt>
    <dgm:pt modelId="{D90DF571-ABA0-FE4C-8282-03BFD12DA792}">
      <dgm:prSet custT="1"/>
      <dgm:spPr>
        <a:xfrm>
          <a:off x="8175079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400" b="1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业务测试功能</a:t>
          </a:r>
          <a:endParaRPr lang="zh-CN" altLang="en-US" sz="1400" dirty="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BC1A3E31-246E-3D4F-9734-F49F3E69E44C}" type="parTrans" cxnId="{85AFBC36-1992-3B44-8DB3-E710B5568A91}">
      <dgm:prSet/>
      <dgm:spPr/>
      <dgm:t>
        <a:bodyPr/>
        <a:lstStyle/>
        <a:p>
          <a:endParaRPr lang="zh-CN" altLang="en-US"/>
        </a:p>
      </dgm:t>
    </dgm:pt>
    <dgm:pt modelId="{3A30090D-28D3-594C-B4FB-603CAD5A71F1}" type="sibTrans" cxnId="{85AFBC36-1992-3B44-8DB3-E710B5568A91}">
      <dgm:prSet/>
      <dgm:spPr>
        <a:xfrm>
          <a:off x="9459250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zh-CN" altLang="en-US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gm:t>
    </dgm:pt>
    <dgm:pt modelId="{9C504B74-FC6C-864D-95DA-1DA45F620C14}" type="pres">
      <dgm:prSet presAssocID="{987074D3-D93F-6949-86AC-89D8D5C2D2B1}" presName="Name0" presStyleCnt="0">
        <dgm:presLayoutVars>
          <dgm:dir/>
          <dgm:resizeHandles val="exact"/>
        </dgm:presLayoutVars>
      </dgm:prSet>
      <dgm:spPr/>
    </dgm:pt>
    <dgm:pt modelId="{8B42CFC8-69EF-3C4D-AFA6-71E5DA51874A}" type="pres">
      <dgm:prSet presAssocID="{58067D60-971E-DD4B-892B-F77897983763}" presName="node" presStyleLbl="node1" presStyleIdx="0" presStyleCnt="7" custLinFactNeighborY="1401">
        <dgm:presLayoutVars>
          <dgm:bulletEnabled val="1"/>
        </dgm:presLayoutVars>
      </dgm:prSet>
      <dgm:spPr/>
    </dgm:pt>
    <dgm:pt modelId="{971AE52B-D0F0-294E-92BD-FE3EEF6E270C}" type="pres">
      <dgm:prSet presAssocID="{EE043A13-39AC-0A48-80FE-1E8FB711ECFA}" presName="sibTrans" presStyleLbl="sibTrans2D1" presStyleIdx="0" presStyleCnt="6"/>
      <dgm:spPr/>
    </dgm:pt>
    <dgm:pt modelId="{97BAAA8E-9720-AD44-BABD-82E6749CC82A}" type="pres">
      <dgm:prSet presAssocID="{EE043A13-39AC-0A48-80FE-1E8FB711ECFA}" presName="connectorText" presStyleLbl="sibTrans2D1" presStyleIdx="0" presStyleCnt="6"/>
      <dgm:spPr/>
    </dgm:pt>
    <dgm:pt modelId="{D5D9EF40-B98B-9544-9616-DB70820625D5}" type="pres">
      <dgm:prSet presAssocID="{DC2F5EAE-F388-AD43-BE4A-8281CF1C3D37}" presName="node" presStyleLbl="node1" presStyleIdx="1" presStyleCnt="7">
        <dgm:presLayoutVars>
          <dgm:bulletEnabled val="1"/>
        </dgm:presLayoutVars>
      </dgm:prSet>
      <dgm:spPr/>
    </dgm:pt>
    <dgm:pt modelId="{DE06D247-740F-4B48-9521-C46D98410150}" type="pres">
      <dgm:prSet presAssocID="{36626596-3CEF-9044-A788-E8B5D3A7BABB}" presName="sibTrans" presStyleLbl="sibTrans2D1" presStyleIdx="1" presStyleCnt="6"/>
      <dgm:spPr/>
    </dgm:pt>
    <dgm:pt modelId="{00E9D6AD-366A-0B4C-A2F0-BBEB05DC2A20}" type="pres">
      <dgm:prSet presAssocID="{36626596-3CEF-9044-A788-E8B5D3A7BABB}" presName="connectorText" presStyleLbl="sibTrans2D1" presStyleIdx="1" presStyleCnt="6"/>
      <dgm:spPr/>
    </dgm:pt>
    <dgm:pt modelId="{CFCB6BE1-2543-E643-8E10-7F7AF56275AE}" type="pres">
      <dgm:prSet presAssocID="{40AB3EEC-D362-2248-B3DE-4AFFA620E8C0}" presName="node" presStyleLbl="node1" presStyleIdx="2" presStyleCnt="7">
        <dgm:presLayoutVars>
          <dgm:bulletEnabled val="1"/>
        </dgm:presLayoutVars>
      </dgm:prSet>
      <dgm:spPr/>
    </dgm:pt>
    <dgm:pt modelId="{D8530B42-F88C-AA40-9AD2-22664095FA7D}" type="pres">
      <dgm:prSet presAssocID="{5CEA02A5-280D-5B4E-B896-D9FF70D581B9}" presName="sibTrans" presStyleLbl="sibTrans2D1" presStyleIdx="2" presStyleCnt="6"/>
      <dgm:spPr/>
    </dgm:pt>
    <dgm:pt modelId="{6BA375F2-A94F-C242-930C-99626615703F}" type="pres">
      <dgm:prSet presAssocID="{5CEA02A5-280D-5B4E-B896-D9FF70D581B9}" presName="connectorText" presStyleLbl="sibTrans2D1" presStyleIdx="2" presStyleCnt="6"/>
      <dgm:spPr/>
    </dgm:pt>
    <dgm:pt modelId="{2C6346A1-82C5-A446-B7C7-76DB09760290}" type="pres">
      <dgm:prSet presAssocID="{BCAE9327-EF3A-014E-90C7-4D9AAEF4B9C1}" presName="node" presStyleLbl="node1" presStyleIdx="3" presStyleCnt="7">
        <dgm:presLayoutVars>
          <dgm:bulletEnabled val="1"/>
        </dgm:presLayoutVars>
      </dgm:prSet>
      <dgm:spPr/>
    </dgm:pt>
    <dgm:pt modelId="{D9E50C06-1357-5642-BA16-CA5596836A17}" type="pres">
      <dgm:prSet presAssocID="{8BB8AA5C-7697-774A-98CE-334E4ED32175}" presName="sibTrans" presStyleLbl="sibTrans2D1" presStyleIdx="3" presStyleCnt="6"/>
      <dgm:spPr/>
    </dgm:pt>
    <dgm:pt modelId="{8009A1B0-D0C3-5A4A-9C2F-8855AF9C0077}" type="pres">
      <dgm:prSet presAssocID="{8BB8AA5C-7697-774A-98CE-334E4ED32175}" presName="connectorText" presStyleLbl="sibTrans2D1" presStyleIdx="3" presStyleCnt="6"/>
      <dgm:spPr/>
    </dgm:pt>
    <dgm:pt modelId="{CB2D4EF0-6D42-3D45-B91B-05443EEA4432}" type="pres">
      <dgm:prSet presAssocID="{A9E69BC8-452C-E847-930D-8CE04D36DA5A}" presName="node" presStyleLbl="node1" presStyleIdx="4" presStyleCnt="7">
        <dgm:presLayoutVars>
          <dgm:bulletEnabled val="1"/>
        </dgm:presLayoutVars>
      </dgm:prSet>
      <dgm:spPr/>
    </dgm:pt>
    <dgm:pt modelId="{973D1E4F-28C6-174A-ABAF-747FE528F4CA}" type="pres">
      <dgm:prSet presAssocID="{BC758BC4-1127-3145-8F9F-C057D00F7207}" presName="sibTrans" presStyleLbl="sibTrans2D1" presStyleIdx="4" presStyleCnt="6"/>
      <dgm:spPr/>
    </dgm:pt>
    <dgm:pt modelId="{A3A5DA7E-854D-124A-A685-A28F02B6175C}" type="pres">
      <dgm:prSet presAssocID="{BC758BC4-1127-3145-8F9F-C057D00F7207}" presName="connectorText" presStyleLbl="sibTrans2D1" presStyleIdx="4" presStyleCnt="6"/>
      <dgm:spPr/>
    </dgm:pt>
    <dgm:pt modelId="{8F9540C0-B95D-A247-B6FD-5B1D274BF77E}" type="pres">
      <dgm:prSet presAssocID="{D90DF571-ABA0-FE4C-8282-03BFD12DA792}" presName="node" presStyleLbl="node1" presStyleIdx="5" presStyleCnt="7">
        <dgm:presLayoutVars>
          <dgm:bulletEnabled val="1"/>
        </dgm:presLayoutVars>
      </dgm:prSet>
      <dgm:spPr/>
    </dgm:pt>
    <dgm:pt modelId="{4262C6FF-F0F1-4049-A8BF-C49DCDDC8BAE}" type="pres">
      <dgm:prSet presAssocID="{3A30090D-28D3-594C-B4FB-603CAD5A71F1}" presName="sibTrans" presStyleLbl="sibTrans2D1" presStyleIdx="5" presStyleCnt="6"/>
      <dgm:spPr/>
    </dgm:pt>
    <dgm:pt modelId="{5305A75B-BAD7-9347-B598-6ACA32BBB262}" type="pres">
      <dgm:prSet presAssocID="{3A30090D-28D3-594C-B4FB-603CAD5A71F1}" presName="connectorText" presStyleLbl="sibTrans2D1" presStyleIdx="5" presStyleCnt="6"/>
      <dgm:spPr/>
    </dgm:pt>
    <dgm:pt modelId="{9B503716-BFB0-4642-8D17-34E48E0467F8}" type="pres">
      <dgm:prSet presAssocID="{7ECDD8FB-59BC-4741-A1EA-C15BB1506894}" presName="node" presStyleLbl="node1" presStyleIdx="6" presStyleCnt="7">
        <dgm:presLayoutVars>
          <dgm:bulletEnabled val="1"/>
        </dgm:presLayoutVars>
      </dgm:prSet>
      <dgm:spPr/>
    </dgm:pt>
  </dgm:ptLst>
  <dgm:cxnLst>
    <dgm:cxn modelId="{A7D71410-8F19-F04C-BD8F-93A476CC8A8A}" type="presOf" srcId="{EE043A13-39AC-0A48-80FE-1E8FB711ECFA}" destId="{971AE52B-D0F0-294E-92BD-FE3EEF6E270C}" srcOrd="0" destOrd="0" presId="urn:microsoft.com/office/officeart/2005/8/layout/process1"/>
    <dgm:cxn modelId="{3D766E18-FA9A-8E48-AFC2-44FF7FE47B8B}" type="presOf" srcId="{3A30090D-28D3-594C-B4FB-603CAD5A71F1}" destId="{4262C6FF-F0F1-4049-A8BF-C49DCDDC8BAE}" srcOrd="0" destOrd="0" presId="urn:microsoft.com/office/officeart/2005/8/layout/process1"/>
    <dgm:cxn modelId="{D7F48E18-3822-7E45-B82B-E0F280B1666E}" type="presOf" srcId="{EE043A13-39AC-0A48-80FE-1E8FB711ECFA}" destId="{97BAAA8E-9720-AD44-BABD-82E6749CC82A}" srcOrd="1" destOrd="0" presId="urn:microsoft.com/office/officeart/2005/8/layout/process1"/>
    <dgm:cxn modelId="{B880CD18-39B5-664C-B01A-DA5C899A22B5}" srcId="{987074D3-D93F-6949-86AC-89D8D5C2D2B1}" destId="{40AB3EEC-D362-2248-B3DE-4AFFA620E8C0}" srcOrd="2" destOrd="0" parTransId="{799074CD-D8EF-9C43-AB01-B3A6E8319AAC}" sibTransId="{5CEA02A5-280D-5B4E-B896-D9FF70D581B9}"/>
    <dgm:cxn modelId="{F6BCE719-18C1-3B44-A799-A7153E931D7C}" srcId="{987074D3-D93F-6949-86AC-89D8D5C2D2B1}" destId="{A9E69BC8-452C-E847-930D-8CE04D36DA5A}" srcOrd="4" destOrd="0" parTransId="{DE5E3159-DCB7-6449-9EDB-66BBF19B44D1}" sibTransId="{BC758BC4-1127-3145-8F9F-C057D00F7207}"/>
    <dgm:cxn modelId="{85AFBC36-1992-3B44-8DB3-E710B5568A91}" srcId="{987074D3-D93F-6949-86AC-89D8D5C2D2B1}" destId="{D90DF571-ABA0-FE4C-8282-03BFD12DA792}" srcOrd="5" destOrd="0" parTransId="{BC1A3E31-246E-3D4F-9734-F49F3E69E44C}" sibTransId="{3A30090D-28D3-594C-B4FB-603CAD5A71F1}"/>
    <dgm:cxn modelId="{227DB23D-EBFB-C843-B2D1-91CC0D179A16}" type="presOf" srcId="{BC758BC4-1127-3145-8F9F-C057D00F7207}" destId="{A3A5DA7E-854D-124A-A685-A28F02B6175C}" srcOrd="1" destOrd="0" presId="urn:microsoft.com/office/officeart/2005/8/layout/process1"/>
    <dgm:cxn modelId="{79CA0542-1AF5-6D47-B360-CF3ED6B79BB9}" type="presOf" srcId="{D90DF571-ABA0-FE4C-8282-03BFD12DA792}" destId="{8F9540C0-B95D-A247-B6FD-5B1D274BF77E}" srcOrd="0" destOrd="0" presId="urn:microsoft.com/office/officeart/2005/8/layout/process1"/>
    <dgm:cxn modelId="{5E781F58-159A-F34D-93F9-FC7B128CEC37}" type="presOf" srcId="{987074D3-D93F-6949-86AC-89D8D5C2D2B1}" destId="{9C504B74-FC6C-864D-95DA-1DA45F620C14}" srcOrd="0" destOrd="0" presId="urn:microsoft.com/office/officeart/2005/8/layout/process1"/>
    <dgm:cxn modelId="{D5AB3E66-F6FA-5945-B192-992258920D62}" type="presOf" srcId="{7ECDD8FB-59BC-4741-A1EA-C15BB1506894}" destId="{9B503716-BFB0-4642-8D17-34E48E0467F8}" srcOrd="0" destOrd="0" presId="urn:microsoft.com/office/officeart/2005/8/layout/process1"/>
    <dgm:cxn modelId="{C97BE173-34D5-344B-84FB-59D3FDAC5AD9}" type="presOf" srcId="{40AB3EEC-D362-2248-B3DE-4AFFA620E8C0}" destId="{CFCB6BE1-2543-E643-8E10-7F7AF56275AE}" srcOrd="0" destOrd="0" presId="urn:microsoft.com/office/officeart/2005/8/layout/process1"/>
    <dgm:cxn modelId="{D187EA75-5E59-8A47-A623-1CE73BC3CE49}" type="presOf" srcId="{58067D60-971E-DD4B-892B-F77897983763}" destId="{8B42CFC8-69EF-3C4D-AFA6-71E5DA51874A}" srcOrd="0" destOrd="0" presId="urn:microsoft.com/office/officeart/2005/8/layout/process1"/>
    <dgm:cxn modelId="{1D60857D-9A39-174C-9BD2-CE52060ED816}" type="presOf" srcId="{A9E69BC8-452C-E847-930D-8CE04D36DA5A}" destId="{CB2D4EF0-6D42-3D45-B91B-05443EEA4432}" srcOrd="0" destOrd="0" presId="urn:microsoft.com/office/officeart/2005/8/layout/process1"/>
    <dgm:cxn modelId="{53A48188-648E-1A41-B363-1704A09E5279}" type="presOf" srcId="{8BB8AA5C-7697-774A-98CE-334E4ED32175}" destId="{D9E50C06-1357-5642-BA16-CA5596836A17}" srcOrd="0" destOrd="0" presId="urn:microsoft.com/office/officeart/2005/8/layout/process1"/>
    <dgm:cxn modelId="{A0F2B190-6205-FF42-A574-5FD26173B6F1}" type="presOf" srcId="{5CEA02A5-280D-5B4E-B896-D9FF70D581B9}" destId="{D8530B42-F88C-AA40-9AD2-22664095FA7D}" srcOrd="0" destOrd="0" presId="urn:microsoft.com/office/officeart/2005/8/layout/process1"/>
    <dgm:cxn modelId="{C0013193-11F2-914D-82FC-07F5D8C17623}" type="presOf" srcId="{BCAE9327-EF3A-014E-90C7-4D9AAEF4B9C1}" destId="{2C6346A1-82C5-A446-B7C7-76DB09760290}" srcOrd="0" destOrd="0" presId="urn:microsoft.com/office/officeart/2005/8/layout/process1"/>
    <dgm:cxn modelId="{97D16C98-E774-914D-9A06-D632A971DA53}" type="presOf" srcId="{36626596-3CEF-9044-A788-E8B5D3A7BABB}" destId="{DE06D247-740F-4B48-9521-C46D98410150}" srcOrd="0" destOrd="0" presId="urn:microsoft.com/office/officeart/2005/8/layout/process1"/>
    <dgm:cxn modelId="{F33ECDA0-16D4-4249-BE55-FEE47A71D791}" type="presOf" srcId="{DC2F5EAE-F388-AD43-BE4A-8281CF1C3D37}" destId="{D5D9EF40-B98B-9544-9616-DB70820625D5}" srcOrd="0" destOrd="0" presId="urn:microsoft.com/office/officeart/2005/8/layout/process1"/>
    <dgm:cxn modelId="{FE0990A6-3B92-604B-808F-87722B16F62D}" srcId="{987074D3-D93F-6949-86AC-89D8D5C2D2B1}" destId="{58067D60-971E-DD4B-892B-F77897983763}" srcOrd="0" destOrd="0" parTransId="{9D1B5C96-6085-3242-A314-AE2217BD2D14}" sibTransId="{EE043A13-39AC-0A48-80FE-1E8FB711ECFA}"/>
    <dgm:cxn modelId="{5569D8AB-1E33-7E4B-8E69-E6754DB4D81F}" type="presOf" srcId="{5CEA02A5-280D-5B4E-B896-D9FF70D581B9}" destId="{6BA375F2-A94F-C242-930C-99626615703F}" srcOrd="1" destOrd="0" presId="urn:microsoft.com/office/officeart/2005/8/layout/process1"/>
    <dgm:cxn modelId="{005DB4AD-AB47-364F-B5E1-B42E14AD4CA6}" type="presOf" srcId="{36626596-3CEF-9044-A788-E8B5D3A7BABB}" destId="{00E9D6AD-366A-0B4C-A2F0-BBEB05DC2A20}" srcOrd="1" destOrd="0" presId="urn:microsoft.com/office/officeart/2005/8/layout/process1"/>
    <dgm:cxn modelId="{95C32ABA-EECF-1448-8994-5B98355E657A}" type="presOf" srcId="{8BB8AA5C-7697-774A-98CE-334E4ED32175}" destId="{8009A1B0-D0C3-5A4A-9C2F-8855AF9C0077}" srcOrd="1" destOrd="0" presId="urn:microsoft.com/office/officeart/2005/8/layout/process1"/>
    <dgm:cxn modelId="{5CD1A0C3-504F-1B46-954D-0EB62CD884F2}" srcId="{987074D3-D93F-6949-86AC-89D8D5C2D2B1}" destId="{7ECDD8FB-59BC-4741-A1EA-C15BB1506894}" srcOrd="6" destOrd="0" parTransId="{7277EE56-9756-9648-80B9-8ACAE481634F}" sibTransId="{12DFC6D9-A52E-5448-A967-F9CC02BF0974}"/>
    <dgm:cxn modelId="{6F0B95DD-42D3-2C40-B832-52FF8ABDAB71}" srcId="{987074D3-D93F-6949-86AC-89D8D5C2D2B1}" destId="{DC2F5EAE-F388-AD43-BE4A-8281CF1C3D37}" srcOrd="1" destOrd="0" parTransId="{F96A595E-0578-4E4C-A4D0-51CBF0018425}" sibTransId="{36626596-3CEF-9044-A788-E8B5D3A7BABB}"/>
    <dgm:cxn modelId="{DAEDDBEC-042C-EF4D-8C89-D8D82F106537}" type="presOf" srcId="{3A30090D-28D3-594C-B4FB-603CAD5A71F1}" destId="{5305A75B-BAD7-9347-B598-6ACA32BBB262}" srcOrd="1" destOrd="0" presId="urn:microsoft.com/office/officeart/2005/8/layout/process1"/>
    <dgm:cxn modelId="{9BF469FA-99B7-E74D-8464-0241E03A5D82}" srcId="{987074D3-D93F-6949-86AC-89D8D5C2D2B1}" destId="{BCAE9327-EF3A-014E-90C7-4D9AAEF4B9C1}" srcOrd="3" destOrd="0" parTransId="{E06B4A86-02F6-7848-B7DB-2DB99AB4E532}" sibTransId="{8BB8AA5C-7697-774A-98CE-334E4ED32175}"/>
    <dgm:cxn modelId="{F5AEE4FD-674C-C44A-9FA5-7A01BFA07820}" type="presOf" srcId="{BC758BC4-1127-3145-8F9F-C057D00F7207}" destId="{973D1E4F-28C6-174A-ABAF-747FE528F4CA}" srcOrd="0" destOrd="0" presId="urn:microsoft.com/office/officeart/2005/8/layout/process1"/>
    <dgm:cxn modelId="{69507981-41C5-1549-878D-A2DCE9893C1D}" type="presParOf" srcId="{9C504B74-FC6C-864D-95DA-1DA45F620C14}" destId="{8B42CFC8-69EF-3C4D-AFA6-71E5DA51874A}" srcOrd="0" destOrd="0" presId="urn:microsoft.com/office/officeart/2005/8/layout/process1"/>
    <dgm:cxn modelId="{BAE76A97-442A-D643-8913-6CF51E0B7162}" type="presParOf" srcId="{9C504B74-FC6C-864D-95DA-1DA45F620C14}" destId="{971AE52B-D0F0-294E-92BD-FE3EEF6E270C}" srcOrd="1" destOrd="0" presId="urn:microsoft.com/office/officeart/2005/8/layout/process1"/>
    <dgm:cxn modelId="{8A72820F-F436-B64E-8AC6-2234D1E042F2}" type="presParOf" srcId="{971AE52B-D0F0-294E-92BD-FE3EEF6E270C}" destId="{97BAAA8E-9720-AD44-BABD-82E6749CC82A}" srcOrd="0" destOrd="0" presId="urn:microsoft.com/office/officeart/2005/8/layout/process1"/>
    <dgm:cxn modelId="{58474C82-390E-CC49-B8FC-A91766A0C4A3}" type="presParOf" srcId="{9C504B74-FC6C-864D-95DA-1DA45F620C14}" destId="{D5D9EF40-B98B-9544-9616-DB70820625D5}" srcOrd="2" destOrd="0" presId="urn:microsoft.com/office/officeart/2005/8/layout/process1"/>
    <dgm:cxn modelId="{03690A9F-79B0-A346-BCAA-DCB71446F1DC}" type="presParOf" srcId="{9C504B74-FC6C-864D-95DA-1DA45F620C14}" destId="{DE06D247-740F-4B48-9521-C46D98410150}" srcOrd="3" destOrd="0" presId="urn:microsoft.com/office/officeart/2005/8/layout/process1"/>
    <dgm:cxn modelId="{556300E5-7734-1445-8920-AF277156CFBC}" type="presParOf" srcId="{DE06D247-740F-4B48-9521-C46D98410150}" destId="{00E9D6AD-366A-0B4C-A2F0-BBEB05DC2A20}" srcOrd="0" destOrd="0" presId="urn:microsoft.com/office/officeart/2005/8/layout/process1"/>
    <dgm:cxn modelId="{E1BFA217-D91C-D244-B11E-48F538C51EAD}" type="presParOf" srcId="{9C504B74-FC6C-864D-95DA-1DA45F620C14}" destId="{CFCB6BE1-2543-E643-8E10-7F7AF56275AE}" srcOrd="4" destOrd="0" presId="urn:microsoft.com/office/officeart/2005/8/layout/process1"/>
    <dgm:cxn modelId="{F7EECEFF-D6B0-CB45-9032-9A873B6A52EC}" type="presParOf" srcId="{9C504B74-FC6C-864D-95DA-1DA45F620C14}" destId="{D8530B42-F88C-AA40-9AD2-22664095FA7D}" srcOrd="5" destOrd="0" presId="urn:microsoft.com/office/officeart/2005/8/layout/process1"/>
    <dgm:cxn modelId="{EFE0E1C4-D431-954A-BDA9-BE96C4A82E49}" type="presParOf" srcId="{D8530B42-F88C-AA40-9AD2-22664095FA7D}" destId="{6BA375F2-A94F-C242-930C-99626615703F}" srcOrd="0" destOrd="0" presId="urn:microsoft.com/office/officeart/2005/8/layout/process1"/>
    <dgm:cxn modelId="{D51A02F6-5CFB-DE40-9403-C5C5DE34A283}" type="presParOf" srcId="{9C504B74-FC6C-864D-95DA-1DA45F620C14}" destId="{2C6346A1-82C5-A446-B7C7-76DB09760290}" srcOrd="6" destOrd="0" presId="urn:microsoft.com/office/officeart/2005/8/layout/process1"/>
    <dgm:cxn modelId="{A5D2F336-E6BE-5945-A52B-1D3FB2917BB6}" type="presParOf" srcId="{9C504B74-FC6C-864D-95DA-1DA45F620C14}" destId="{D9E50C06-1357-5642-BA16-CA5596836A17}" srcOrd="7" destOrd="0" presId="urn:microsoft.com/office/officeart/2005/8/layout/process1"/>
    <dgm:cxn modelId="{E1E3B0D7-D53D-4D47-B19B-E658E3FFF108}" type="presParOf" srcId="{D9E50C06-1357-5642-BA16-CA5596836A17}" destId="{8009A1B0-D0C3-5A4A-9C2F-8855AF9C0077}" srcOrd="0" destOrd="0" presId="urn:microsoft.com/office/officeart/2005/8/layout/process1"/>
    <dgm:cxn modelId="{24FF48D2-B7D3-F44E-837A-F4F0A502AFDE}" type="presParOf" srcId="{9C504B74-FC6C-864D-95DA-1DA45F620C14}" destId="{CB2D4EF0-6D42-3D45-B91B-05443EEA4432}" srcOrd="8" destOrd="0" presId="urn:microsoft.com/office/officeart/2005/8/layout/process1"/>
    <dgm:cxn modelId="{B0B4DC01-A63B-2D42-922D-B2BA85D7E8C5}" type="presParOf" srcId="{9C504B74-FC6C-864D-95DA-1DA45F620C14}" destId="{973D1E4F-28C6-174A-ABAF-747FE528F4CA}" srcOrd="9" destOrd="0" presId="urn:microsoft.com/office/officeart/2005/8/layout/process1"/>
    <dgm:cxn modelId="{705D453D-6D38-5C41-846F-2BE6F4DBFF87}" type="presParOf" srcId="{973D1E4F-28C6-174A-ABAF-747FE528F4CA}" destId="{A3A5DA7E-854D-124A-A685-A28F02B6175C}" srcOrd="0" destOrd="0" presId="urn:microsoft.com/office/officeart/2005/8/layout/process1"/>
    <dgm:cxn modelId="{B7D0E67C-E7EA-D845-BCD3-BED4C4E25E54}" type="presParOf" srcId="{9C504B74-FC6C-864D-95DA-1DA45F620C14}" destId="{8F9540C0-B95D-A247-B6FD-5B1D274BF77E}" srcOrd="10" destOrd="0" presId="urn:microsoft.com/office/officeart/2005/8/layout/process1"/>
    <dgm:cxn modelId="{0A3A1C96-7F89-6C42-BE06-7C175D4A62E9}" type="presParOf" srcId="{9C504B74-FC6C-864D-95DA-1DA45F620C14}" destId="{4262C6FF-F0F1-4049-A8BF-C49DCDDC8BAE}" srcOrd="11" destOrd="0" presId="urn:microsoft.com/office/officeart/2005/8/layout/process1"/>
    <dgm:cxn modelId="{6CFF3EA2-32B6-0745-82AC-49206F938960}" type="presParOf" srcId="{4262C6FF-F0F1-4049-A8BF-C49DCDDC8BAE}" destId="{5305A75B-BAD7-9347-B598-6ACA32BBB262}" srcOrd="0" destOrd="0" presId="urn:microsoft.com/office/officeart/2005/8/layout/process1"/>
    <dgm:cxn modelId="{0F06902A-B77E-634A-AE8D-A93656A69FB7}" type="presParOf" srcId="{9C504B74-FC6C-864D-95DA-1DA45F620C14}" destId="{9B503716-BFB0-4642-8D17-34E48E0467F8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444C1-B164-4247-8736-CE560E66BDE5}">
      <dsp:nvSpPr>
        <dsp:cNvPr id="0" name=""/>
        <dsp:cNvSpPr/>
      </dsp:nvSpPr>
      <dsp:spPr>
        <a:xfrm rot="5400000">
          <a:off x="6698151" y="2502672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6912004" y="2599518"/>
        <a:ext cx="638493" cy="733901"/>
      </dsp:txXfrm>
    </dsp:sp>
    <dsp:sp modelId="{8584C5FE-A97F-9643-997D-8D43FD5C3737}">
      <dsp:nvSpPr>
        <dsp:cNvPr id="0" name=""/>
        <dsp:cNvSpPr/>
      </dsp:nvSpPr>
      <dsp:spPr>
        <a:xfrm>
          <a:off x="6729946" y="216677"/>
          <a:ext cx="1189878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A81D2-A62C-DA4D-B86F-B8D23B81CCA6}">
      <dsp:nvSpPr>
        <dsp:cNvPr id="0" name=""/>
        <dsp:cNvSpPr/>
      </dsp:nvSpPr>
      <dsp:spPr>
        <a:xfrm rot="5400000">
          <a:off x="3702822" y="2502672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Arial"/>
              <a:ea typeface="微软雅黑" panose="020B0503020204020204" pitchFamily="34" charset="-122"/>
              <a:cs typeface="+mn-cs"/>
            </a:rPr>
            <a:t>安装布署</a:t>
          </a: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3916675" y="2599518"/>
        <a:ext cx="638493" cy="733901"/>
      </dsp:txXfrm>
    </dsp:sp>
    <dsp:sp modelId="{8C16734F-5F63-0D46-9226-CD626017AC8E}">
      <dsp:nvSpPr>
        <dsp:cNvPr id="0" name=""/>
        <dsp:cNvSpPr/>
      </dsp:nvSpPr>
      <dsp:spPr>
        <a:xfrm rot="5400000">
          <a:off x="4163642" y="3424305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配置管理</a:t>
          </a:r>
        </a:p>
      </dsp:txBody>
      <dsp:txXfrm rot="-5400000">
        <a:off x="4377495" y="3521151"/>
        <a:ext cx="638493" cy="733901"/>
      </dsp:txXfrm>
    </dsp:sp>
    <dsp:sp modelId="{626CF3A7-98BD-9844-976C-A40DE8D1BEE9}">
      <dsp:nvSpPr>
        <dsp:cNvPr id="0" name=""/>
        <dsp:cNvSpPr/>
      </dsp:nvSpPr>
      <dsp:spPr>
        <a:xfrm>
          <a:off x="4061828" y="1216595"/>
          <a:ext cx="1151495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67E02-127A-3540-B5DE-EFD9FA735271}">
      <dsp:nvSpPr>
        <dsp:cNvPr id="0" name=""/>
        <dsp:cNvSpPr/>
      </dsp:nvSpPr>
      <dsp:spPr>
        <a:xfrm rot="5400000">
          <a:off x="4163642" y="158102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高可用</a:t>
          </a: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4377495" y="1677874"/>
        <a:ext cx="638493" cy="733901"/>
      </dsp:txXfrm>
    </dsp:sp>
    <dsp:sp modelId="{D627EE73-74B8-D44A-ADCB-345AB1B2E43E}">
      <dsp:nvSpPr>
        <dsp:cNvPr id="0" name=""/>
        <dsp:cNvSpPr/>
      </dsp:nvSpPr>
      <dsp:spPr>
        <a:xfrm rot="5400000">
          <a:off x="5704902" y="673405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5918755" y="770251"/>
        <a:ext cx="638493" cy="733901"/>
      </dsp:txXfrm>
    </dsp:sp>
    <dsp:sp modelId="{D6239EA4-E1FC-9147-AC1D-1ED0E19D9345}">
      <dsp:nvSpPr>
        <dsp:cNvPr id="0" name=""/>
        <dsp:cNvSpPr/>
      </dsp:nvSpPr>
      <dsp:spPr>
        <a:xfrm>
          <a:off x="6729946" y="817376"/>
          <a:ext cx="1189878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99C2A-7180-2948-A75E-6000E2123906}">
      <dsp:nvSpPr>
        <dsp:cNvPr id="0" name=""/>
        <dsp:cNvSpPr/>
      </dsp:nvSpPr>
      <dsp:spPr>
        <a:xfrm rot="5400000">
          <a:off x="4698974" y="69245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备份</a:t>
          </a:r>
        </a:p>
      </dsp:txBody>
      <dsp:txXfrm rot="-5400000">
        <a:off x="4912827" y="789304"/>
        <a:ext cx="638493" cy="733901"/>
      </dsp:txXfrm>
    </dsp:sp>
    <dsp:sp modelId="{2FCCC844-0DF6-314E-BACD-26224305ADB2}">
      <dsp:nvSpPr>
        <dsp:cNvPr id="0" name=""/>
        <dsp:cNvSpPr/>
      </dsp:nvSpPr>
      <dsp:spPr>
        <a:xfrm rot="5400000">
          <a:off x="5202083" y="157839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性能优化</a:t>
          </a:r>
        </a:p>
      </dsp:txBody>
      <dsp:txXfrm rot="-5400000">
        <a:off x="5415936" y="1675240"/>
        <a:ext cx="638493" cy="733901"/>
      </dsp:txXfrm>
    </dsp:sp>
    <dsp:sp modelId="{75DB977A-E68D-7C4C-91D3-96917D575F18}">
      <dsp:nvSpPr>
        <dsp:cNvPr id="0" name=""/>
        <dsp:cNvSpPr/>
      </dsp:nvSpPr>
      <dsp:spPr>
        <a:xfrm>
          <a:off x="4081508" y="1722365"/>
          <a:ext cx="1151495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B9210-456D-DE4F-BC3D-CDBF8018E525}">
      <dsp:nvSpPr>
        <dsp:cNvPr id="0" name=""/>
        <dsp:cNvSpPr/>
      </dsp:nvSpPr>
      <dsp:spPr>
        <a:xfrm rot="5400000">
          <a:off x="6203884" y="157839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脱敏</a:t>
          </a: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6417737" y="1675240"/>
        <a:ext cx="638493" cy="733901"/>
      </dsp:txXfrm>
    </dsp:sp>
    <dsp:sp modelId="{308AFDC1-068C-8444-968E-6CF3574BAE6D}">
      <dsp:nvSpPr>
        <dsp:cNvPr id="0" name=""/>
        <dsp:cNvSpPr/>
      </dsp:nvSpPr>
      <dsp:spPr>
        <a:xfrm rot="5400000">
          <a:off x="5704902" y="248338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监控</a:t>
          </a:r>
        </a:p>
      </dsp:txBody>
      <dsp:txXfrm rot="-5400000">
        <a:off x="5918755" y="2580230"/>
        <a:ext cx="638493" cy="733901"/>
      </dsp:txXfrm>
    </dsp:sp>
    <dsp:sp modelId="{152FD997-6B1B-E342-876F-898EDC7E558E}">
      <dsp:nvSpPr>
        <dsp:cNvPr id="0" name=""/>
        <dsp:cNvSpPr/>
      </dsp:nvSpPr>
      <dsp:spPr>
        <a:xfrm>
          <a:off x="6729946" y="2627355"/>
          <a:ext cx="1189878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45843-3A05-C040-A447-02C507BE9353}">
      <dsp:nvSpPr>
        <dsp:cNvPr id="0" name=""/>
        <dsp:cNvSpPr/>
      </dsp:nvSpPr>
      <dsp:spPr>
        <a:xfrm rot="5400000">
          <a:off x="4703102" y="248338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流程规范</a:t>
          </a:r>
        </a:p>
      </dsp:txBody>
      <dsp:txXfrm rot="-5400000">
        <a:off x="4916955" y="2580230"/>
        <a:ext cx="638493" cy="733901"/>
      </dsp:txXfrm>
    </dsp:sp>
    <dsp:sp modelId="{2145137E-0D66-B54C-BC14-03E252E53361}">
      <dsp:nvSpPr>
        <dsp:cNvPr id="0" name=""/>
        <dsp:cNvSpPr/>
      </dsp:nvSpPr>
      <dsp:spPr>
        <a:xfrm rot="5400000">
          <a:off x="5202083" y="338837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安全</a:t>
          </a:r>
        </a:p>
      </dsp:txBody>
      <dsp:txXfrm rot="-5400000">
        <a:off x="5415936" y="3485220"/>
        <a:ext cx="638493" cy="733901"/>
      </dsp:txXfrm>
    </dsp:sp>
    <dsp:sp modelId="{53214C87-6F8B-9F45-88CA-24C464553443}">
      <dsp:nvSpPr>
        <dsp:cNvPr id="0" name=""/>
        <dsp:cNvSpPr/>
      </dsp:nvSpPr>
      <dsp:spPr>
        <a:xfrm>
          <a:off x="4081508" y="3532345"/>
          <a:ext cx="1151495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84008-C163-3D40-870B-A8B3ACE9559A}">
      <dsp:nvSpPr>
        <dsp:cNvPr id="0" name=""/>
        <dsp:cNvSpPr/>
      </dsp:nvSpPr>
      <dsp:spPr>
        <a:xfrm rot="5400000">
          <a:off x="6203884" y="338837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启</a:t>
          </a:r>
          <a:r>
            <a:rPr lang="en-US" altLang="zh-CN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/</a:t>
          </a: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停</a:t>
          </a:r>
        </a:p>
      </dsp:txBody>
      <dsp:txXfrm rot="-5400000">
        <a:off x="6417737" y="3485220"/>
        <a:ext cx="638493" cy="733901"/>
      </dsp:txXfrm>
    </dsp:sp>
    <dsp:sp modelId="{D7135F4D-9E7A-1449-B669-E6677FEB2C31}">
      <dsp:nvSpPr>
        <dsp:cNvPr id="0" name=""/>
        <dsp:cNvSpPr/>
      </dsp:nvSpPr>
      <dsp:spPr>
        <a:xfrm rot="5400000">
          <a:off x="5704902" y="429336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 dirty="0">
            <a:solidFill>
              <a:srgbClr val="000000"/>
            </a:solidFill>
            <a:latin typeface="黑体"/>
            <a:ea typeface="黑体"/>
            <a:cs typeface="+mn-cs"/>
          </a:endParaRPr>
        </a:p>
      </dsp:txBody>
      <dsp:txXfrm rot="-5400000">
        <a:off x="5918755" y="4390210"/>
        <a:ext cx="638493" cy="733901"/>
      </dsp:txXfrm>
    </dsp:sp>
    <dsp:sp modelId="{C3D28484-A6E5-7542-BBA4-275335695408}">
      <dsp:nvSpPr>
        <dsp:cNvPr id="0" name=""/>
        <dsp:cNvSpPr/>
      </dsp:nvSpPr>
      <dsp:spPr>
        <a:xfrm>
          <a:off x="6729946" y="4437335"/>
          <a:ext cx="1189878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1DA96-00A4-3F49-86B9-C3ECC23523BF}">
      <dsp:nvSpPr>
        <dsp:cNvPr id="0" name=""/>
        <dsp:cNvSpPr/>
      </dsp:nvSpPr>
      <dsp:spPr>
        <a:xfrm rot="5400000">
          <a:off x="4703102" y="4293364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solidFill>
              <a:srgbClr val="000000"/>
            </a:solidFill>
            <a:latin typeface="黑体"/>
            <a:ea typeface="黑体"/>
            <a:cs typeface="+mn-cs"/>
          </a:endParaRPr>
        </a:p>
      </dsp:txBody>
      <dsp:txXfrm rot="-5400000">
        <a:off x="4916955" y="4390210"/>
        <a:ext cx="638493" cy="733901"/>
      </dsp:txXfrm>
    </dsp:sp>
    <dsp:sp modelId="{13B3484B-A85B-334D-A630-ED92BDA83E78}">
      <dsp:nvSpPr>
        <dsp:cNvPr id="0" name=""/>
        <dsp:cNvSpPr/>
      </dsp:nvSpPr>
      <dsp:spPr>
        <a:xfrm rot="5400000">
          <a:off x="2713972" y="262968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2927825" y="2726534"/>
        <a:ext cx="638493" cy="733901"/>
      </dsp:txXfrm>
    </dsp:sp>
    <dsp:sp modelId="{55F0FA84-9B45-3844-83EB-743744C6A2E2}">
      <dsp:nvSpPr>
        <dsp:cNvPr id="0" name=""/>
        <dsp:cNvSpPr/>
      </dsp:nvSpPr>
      <dsp:spPr>
        <a:xfrm>
          <a:off x="4081508" y="6551606"/>
          <a:ext cx="1151495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DCF8C-EA8E-5049-8459-14330F54F201}">
      <dsp:nvSpPr>
        <dsp:cNvPr id="0" name=""/>
        <dsp:cNvSpPr/>
      </dsp:nvSpPr>
      <dsp:spPr>
        <a:xfrm rot="5400000">
          <a:off x="3146926" y="1659468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监控</a:t>
          </a:r>
        </a:p>
      </dsp:txBody>
      <dsp:txXfrm rot="-5400000">
        <a:off x="3360779" y="1756314"/>
        <a:ext cx="638493" cy="733901"/>
      </dsp:txXfrm>
    </dsp:sp>
    <dsp:sp modelId="{81E8F23B-D6FB-184F-A7A5-17B5BB802BED}">
      <dsp:nvSpPr>
        <dsp:cNvPr id="0" name=""/>
        <dsp:cNvSpPr/>
      </dsp:nvSpPr>
      <dsp:spPr>
        <a:xfrm rot="5400000">
          <a:off x="3195058" y="3525690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权限</a:t>
          </a:r>
        </a:p>
      </dsp:txBody>
      <dsp:txXfrm rot="-5400000">
        <a:off x="3408911" y="3622536"/>
        <a:ext cx="638493" cy="733901"/>
      </dsp:txXfrm>
    </dsp:sp>
    <dsp:sp modelId="{583A78CE-2C21-304A-8D46-C71C7207C7C7}">
      <dsp:nvSpPr>
        <dsp:cNvPr id="0" name=""/>
        <dsp:cNvSpPr/>
      </dsp:nvSpPr>
      <dsp:spPr>
        <a:xfrm>
          <a:off x="6729946" y="7456596"/>
          <a:ext cx="1189878" cy="63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22E10-143C-6E45-A0A2-3288BF821812}">
      <dsp:nvSpPr>
        <dsp:cNvPr id="0" name=""/>
        <dsp:cNvSpPr/>
      </dsp:nvSpPr>
      <dsp:spPr>
        <a:xfrm rot="5400000">
          <a:off x="3699743" y="4419197"/>
          <a:ext cx="1066199" cy="9275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solidFill>
              <a:srgbClr val="000000"/>
            </a:solidFill>
            <a:latin typeface="黑体"/>
            <a:ea typeface="黑体"/>
            <a:cs typeface="+mn-cs"/>
          </a:endParaRPr>
        </a:p>
      </dsp:txBody>
      <dsp:txXfrm rot="-5400000">
        <a:off x="3913596" y="4516043"/>
        <a:ext cx="638493" cy="733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2CFC8-69EF-3C4D-AFA6-71E5DA51874A}">
      <dsp:nvSpPr>
        <dsp:cNvPr id="0" name=""/>
        <dsp:cNvSpPr/>
      </dsp:nvSpPr>
      <dsp:spPr>
        <a:xfrm>
          <a:off x="3082" y="195048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增加密文列</a:t>
          </a:r>
          <a:r>
            <a:rPr lang="en-US" altLang="zh-CN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/Hash</a:t>
          </a: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列</a:t>
          </a:r>
        </a:p>
      </dsp:txBody>
      <dsp:txXfrm>
        <a:off x="32944" y="224910"/>
        <a:ext cx="1107704" cy="959837"/>
      </dsp:txXfrm>
    </dsp:sp>
    <dsp:sp modelId="{971AE52B-D0F0-294E-92BD-FE3EEF6E270C}">
      <dsp:nvSpPr>
        <dsp:cNvPr id="0" name=""/>
        <dsp:cNvSpPr/>
      </dsp:nvSpPr>
      <dsp:spPr>
        <a:xfrm rot="21569956">
          <a:off x="1287248" y="552864"/>
          <a:ext cx="24750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1287249" y="611092"/>
        <a:ext cx="173253" cy="173714"/>
      </dsp:txXfrm>
    </dsp:sp>
    <dsp:sp modelId="{D5D9EF40-B98B-9544-9616-DB70820625D5}">
      <dsp:nvSpPr>
        <dsp:cNvPr id="0" name=""/>
        <dsp:cNvSpPr/>
      </dsp:nvSpPr>
      <dsp:spPr>
        <a:xfrm>
          <a:off x="1637482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中间件实例安装</a:t>
          </a:r>
        </a:p>
      </dsp:txBody>
      <dsp:txXfrm>
        <a:off x="1667344" y="210626"/>
        <a:ext cx="1107704" cy="959837"/>
      </dsp:txXfrm>
    </dsp:sp>
    <dsp:sp modelId="{DE06D247-740F-4B48-9521-C46D98410150}">
      <dsp:nvSpPr>
        <dsp:cNvPr id="0" name=""/>
        <dsp:cNvSpPr/>
      </dsp:nvSpPr>
      <dsp:spPr>
        <a:xfrm>
          <a:off x="2921653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1470669"/>
            <a:satOff val="-2046"/>
            <a:lumOff val="-78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2921653" y="603687"/>
        <a:ext cx="173246" cy="173714"/>
      </dsp:txXfrm>
    </dsp:sp>
    <dsp:sp modelId="{CFCB6BE1-2543-E643-8E10-7F7AF56275AE}">
      <dsp:nvSpPr>
        <dsp:cNvPr id="0" name=""/>
        <dsp:cNvSpPr/>
      </dsp:nvSpPr>
      <dsp:spPr>
        <a:xfrm>
          <a:off x="3271881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加解密信息配置</a:t>
          </a:r>
        </a:p>
      </dsp:txBody>
      <dsp:txXfrm>
        <a:off x="3301743" y="210626"/>
        <a:ext cx="1107704" cy="959837"/>
      </dsp:txXfrm>
    </dsp:sp>
    <dsp:sp modelId="{D8530B42-F88C-AA40-9AD2-22664095FA7D}">
      <dsp:nvSpPr>
        <dsp:cNvPr id="0" name=""/>
        <dsp:cNvSpPr/>
      </dsp:nvSpPr>
      <dsp:spPr>
        <a:xfrm>
          <a:off x="4556052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2941338"/>
            <a:satOff val="-4091"/>
            <a:lumOff val="-156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4556052" y="603687"/>
        <a:ext cx="173246" cy="173714"/>
      </dsp:txXfrm>
    </dsp:sp>
    <dsp:sp modelId="{2C6346A1-82C5-A446-B7C7-76DB09760290}">
      <dsp:nvSpPr>
        <dsp:cNvPr id="0" name=""/>
        <dsp:cNvSpPr/>
      </dsp:nvSpPr>
      <dsp:spPr>
        <a:xfrm>
          <a:off x="4906280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业务修改</a:t>
          </a:r>
          <a:r>
            <a:rPr lang="en-US" altLang="zh-CN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DB</a:t>
          </a: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地址为中间件</a:t>
          </a:r>
        </a:p>
      </dsp:txBody>
      <dsp:txXfrm>
        <a:off x="4936142" y="210626"/>
        <a:ext cx="1107704" cy="959837"/>
      </dsp:txXfrm>
    </dsp:sp>
    <dsp:sp modelId="{D9E50C06-1357-5642-BA16-CA5596836A17}">
      <dsp:nvSpPr>
        <dsp:cNvPr id="0" name=""/>
        <dsp:cNvSpPr/>
      </dsp:nvSpPr>
      <dsp:spPr>
        <a:xfrm>
          <a:off x="6190451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4412007"/>
            <a:satOff val="-6137"/>
            <a:lumOff val="-235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6190451" y="603687"/>
        <a:ext cx="173246" cy="173714"/>
      </dsp:txXfrm>
    </dsp:sp>
    <dsp:sp modelId="{CB2D4EF0-6D42-3D45-B91B-05443EEA4432}">
      <dsp:nvSpPr>
        <dsp:cNvPr id="0" name=""/>
        <dsp:cNvSpPr/>
      </dsp:nvSpPr>
      <dsp:spPr>
        <a:xfrm>
          <a:off x="6540680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历史敏感数据刷新</a:t>
          </a:r>
        </a:p>
      </dsp:txBody>
      <dsp:txXfrm>
        <a:off x="6570542" y="210626"/>
        <a:ext cx="1107704" cy="959837"/>
      </dsp:txXfrm>
    </dsp:sp>
    <dsp:sp modelId="{973D1E4F-28C6-174A-ABAF-747FE528F4CA}">
      <dsp:nvSpPr>
        <dsp:cNvPr id="0" name=""/>
        <dsp:cNvSpPr/>
      </dsp:nvSpPr>
      <dsp:spPr>
        <a:xfrm>
          <a:off x="7824851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5882676"/>
            <a:satOff val="-8182"/>
            <a:lumOff val="-313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7824851" y="603687"/>
        <a:ext cx="173246" cy="173714"/>
      </dsp:txXfrm>
    </dsp:sp>
    <dsp:sp modelId="{8F9540C0-B95D-A247-B6FD-5B1D274BF77E}">
      <dsp:nvSpPr>
        <dsp:cNvPr id="0" name=""/>
        <dsp:cNvSpPr/>
      </dsp:nvSpPr>
      <dsp:spPr>
        <a:xfrm>
          <a:off x="8175079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业务测试功能</a:t>
          </a:r>
          <a:endParaRPr lang="zh-CN" altLang="en-US" sz="1400" kern="1200" dirty="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8204941" y="210626"/>
        <a:ext cx="1107704" cy="959837"/>
      </dsp:txXfrm>
    </dsp:sp>
    <dsp:sp modelId="{4262C6FF-F0F1-4049-A8BF-C49DCDDC8BAE}">
      <dsp:nvSpPr>
        <dsp:cNvPr id="0" name=""/>
        <dsp:cNvSpPr/>
      </dsp:nvSpPr>
      <dsp:spPr>
        <a:xfrm>
          <a:off x="9459250" y="545783"/>
          <a:ext cx="247494" cy="289522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>
            <a:solidFill>
              <a:sysClr val="window" lastClr="FFFFFF"/>
            </a:solidFill>
            <a:latin typeface="Calibri"/>
            <a:ea typeface="宋体" panose="02010600030101010101" pitchFamily="2" charset="-122"/>
            <a:cs typeface="+mn-cs"/>
          </a:endParaRPr>
        </a:p>
      </dsp:txBody>
      <dsp:txXfrm>
        <a:off x="9459250" y="603687"/>
        <a:ext cx="173246" cy="173714"/>
      </dsp:txXfrm>
    </dsp:sp>
    <dsp:sp modelId="{9B503716-BFB0-4642-8D17-34E48E0467F8}">
      <dsp:nvSpPr>
        <dsp:cNvPr id="0" name=""/>
        <dsp:cNvSpPr/>
      </dsp:nvSpPr>
      <dsp:spPr>
        <a:xfrm>
          <a:off x="9809479" y="180764"/>
          <a:ext cx="1167428" cy="1019561"/>
        </a:xfrm>
        <a:prstGeom prst="roundRect">
          <a:avLst>
            <a:gd name="adj" fmla="val 1000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明文敏感数据置空</a:t>
          </a:r>
        </a:p>
      </dsp:txBody>
      <dsp:txXfrm>
        <a:off x="9839341" y="210626"/>
        <a:ext cx="1107704" cy="959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62F988E-9E07-426D-AFDE-8B794615B608}" type="datetimeFigureOut">
              <a:rPr lang="zh-CN" altLang="en-US" smtClean="0"/>
              <a:t>2023/3/18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C0D2D55-CF41-4EE6-89DD-CF95E89B48AD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anyifeng.com/blog/2012/05/internet_protocol_suite_part_i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应用服务端</a:t>
            </a:r>
            <a:r>
              <a:rPr lang="en-US" dirty="0"/>
              <a:t>SDK</a:t>
            </a:r>
            <a:r>
              <a:rPr lang="zh-CN" altLang="en-US" dirty="0"/>
              <a:t>加解密 </a:t>
            </a:r>
            <a:r>
              <a:rPr lang="en-US" altLang="zh-CN" dirty="0"/>
              <a:t>,</a:t>
            </a:r>
            <a:r>
              <a:rPr lang="zh-CN" altLang="en-US" dirty="0"/>
              <a:t>加解密服务</a:t>
            </a:r>
            <a:r>
              <a:rPr lang="en-US" dirty="0"/>
              <a:t>API, </a:t>
            </a:r>
            <a:r>
              <a:rPr lang="zh-CN" altLang="en-US" dirty="0"/>
              <a:t>加解密中间件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7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m.thepaper.cn</a:t>
            </a:r>
            <a:r>
              <a:rPr kumimoji="1" lang="en-US" altLang="zh-CN" dirty="0"/>
              <a:t>/baijiahao_19382522 </a:t>
            </a:r>
          </a:p>
          <a:p>
            <a:pPr rtl="0" eaLnBrk="1" fontAlgn="auto" latinLnBrk="0" hangingPunct="1"/>
            <a:r>
              <a:rPr lang="zh-CN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痛点分析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当前之家的加解密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需要改写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查询方式，不够友好。</a:t>
            </a: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敏感数据治理困难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涉及项目众多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人力投入大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0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m.thepaper.cn</a:t>
            </a:r>
            <a:r>
              <a:rPr kumimoji="1" lang="en-US" altLang="zh-CN" dirty="0"/>
              <a:t>/baijiahao_19382522 </a:t>
            </a:r>
          </a:p>
          <a:p>
            <a:pPr rtl="0" eaLnBrk="1" fontAlgn="auto" latinLnBrk="0" hangingPunct="1"/>
            <a:r>
              <a:rPr lang="zh-CN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痛点分析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当前之家的加解密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需要改写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查询方式，不够友好。</a:t>
            </a: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敏感数据治理困难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涉及项目众多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人力投入大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1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/document/current/</a:t>
            </a:r>
            <a:r>
              <a:rPr lang="en-US" dirty="0" err="1"/>
              <a:t>cn</a:t>
            </a:r>
            <a:r>
              <a:rPr lang="en-US" dirty="0"/>
              <a:t>/features/mask/ </a:t>
            </a:r>
          </a:p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m.thepaper.cn</a:t>
            </a:r>
            <a:r>
              <a:rPr kumimoji="1" lang="en-US" altLang="zh-CN" dirty="0"/>
              <a:t>/baijiahao_19382522 </a:t>
            </a:r>
          </a:p>
          <a:p>
            <a:pPr rtl="0" eaLnBrk="1" fontAlgn="auto" latinLnBrk="0" hangingPunct="1"/>
            <a:r>
              <a:rPr lang="zh-CN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痛点分析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当前之家的加解密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需要改写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查询方式，不够友好。</a:t>
            </a:r>
          </a:p>
          <a:p>
            <a:pPr rtl="0" eaLnBrk="1" fontAlgn="base" latinLnBrk="0" hangingPunct="1"/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敏感数据治理困难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涉及项目众多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人力投入大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28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4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70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40</a:t>
            </a:r>
            <a:r>
              <a:rPr lang="zh-CN" altLang="en-US" dirty="0"/>
              <a:t>，</a:t>
            </a:r>
            <a:r>
              <a:rPr lang="en-US" altLang="zh-CN" dirty="0"/>
              <a:t>32</a:t>
            </a:r>
            <a:r>
              <a:rPr lang="zh-CN" altLang="en-US" dirty="0"/>
              <a:t>，</a:t>
            </a:r>
            <a:r>
              <a:rPr lang="en-US" altLang="zh-CN" dirty="0"/>
              <a:t>20 . https://</a:t>
            </a:r>
            <a:r>
              <a:rPr lang="en-US" altLang="zh-CN" dirty="0" err="1"/>
              <a:t>shardingsphere.apache.org</a:t>
            </a:r>
            <a:r>
              <a:rPr lang="en-US" altLang="zh-CN" dirty="0"/>
              <a:t>/document/current/</a:t>
            </a:r>
            <a:r>
              <a:rPr lang="en-US" altLang="zh-CN" dirty="0" err="1"/>
              <a:t>cn</a:t>
            </a:r>
            <a:r>
              <a:rPr lang="en-US" altLang="zh-CN" dirty="0"/>
              <a:t>/features/mask/</a:t>
            </a:r>
          </a:p>
          <a:p>
            <a:endParaRPr lang="en-US" altLang="zh-CN" dirty="0"/>
          </a:p>
          <a:p>
            <a:r>
              <a:rPr lang="en-US" altLang="zh-CN" dirty="0"/>
              <a:t>1. </a:t>
            </a:r>
            <a:r>
              <a:rPr lang="zh-CN" altLang="en-US" dirty="0"/>
              <a:t>功能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自定义算法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改造成本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稳定性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运维成本</a:t>
            </a:r>
            <a:r>
              <a:rPr lang="en-US" altLang="zh-CN" dirty="0"/>
              <a:t>(</a:t>
            </a:r>
            <a:r>
              <a:rPr lang="zh-CN" altLang="en-US" dirty="0"/>
              <a:t>稳定性</a:t>
            </a:r>
            <a:r>
              <a:rPr lang="en-US" altLang="zh-CN" dirty="0"/>
              <a:t>,</a:t>
            </a:r>
            <a:r>
              <a:rPr lang="zh-CN" altLang="en-US" dirty="0"/>
              <a:t>扩展性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6. </a:t>
            </a:r>
            <a:r>
              <a:rPr lang="zh-CN" altLang="en-US" dirty="0"/>
              <a:t>生态情况</a:t>
            </a:r>
            <a:r>
              <a:rPr lang="en-US" altLang="zh-CN" dirty="0"/>
              <a:t>,</a:t>
            </a:r>
            <a:r>
              <a:rPr lang="zh-CN" altLang="en-US" dirty="0"/>
              <a:t>未来发展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38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ShardingSphere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在之家脱敏应用实践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lang="en-US" dirty="0"/>
              <a:t>Apache </a:t>
            </a:r>
            <a:r>
              <a:rPr lang="en-US" dirty="0" err="1"/>
              <a:t>ShardingSphere</a:t>
            </a:r>
            <a:r>
              <a:rPr lang="en-US" dirty="0"/>
              <a:t> </a:t>
            </a:r>
            <a:r>
              <a:rPr lang="zh-CN" altLang="en-US" dirty="0"/>
              <a:t>是一款分布式的数据库生态系统， 可以将任意数据库转换为分布式数据库，并通过数据分片、弹性伸缩、加密等能力对原有数据库进行增强。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9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shardingsphere.apache.org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index_zh.html</a:t>
            </a:r>
            <a:endParaRPr kumimoji="1" lang="en-US" altLang="zh-CN" dirty="0"/>
          </a:p>
          <a:p>
            <a:r>
              <a:rPr kumimoji="1" lang="en-US" altLang="zh-CN" dirty="0"/>
              <a:t>Apache </a:t>
            </a:r>
            <a:r>
              <a:rPr kumimoji="1" lang="en-US" altLang="zh-CN" dirty="0" err="1"/>
              <a:t>ShardingSphere</a:t>
            </a:r>
            <a:r>
              <a:rPr kumimoji="1" lang="en-US" altLang="zh-CN" dirty="0"/>
              <a:t> </a:t>
            </a:r>
            <a:r>
              <a:rPr kumimoji="1" lang="zh-CN" altLang="en-US" dirty="0"/>
              <a:t>是一款分布式的数据库生态系统， 可以将任意数据库转换为分布式数据库，并通过数据分片、弹性伸缩、加密等能力对原有数据库进行增强。</a:t>
            </a:r>
          </a:p>
          <a:p>
            <a:r>
              <a:rPr kumimoji="1" lang="en-US" altLang="zh-CN" dirty="0" err="1"/>
              <a:t>ShardingSphere</a:t>
            </a:r>
            <a:r>
              <a:rPr kumimoji="1" lang="en-US" altLang="zh-CN" dirty="0"/>
              <a:t>-JDBC </a:t>
            </a:r>
            <a:r>
              <a:rPr kumimoji="1" lang="zh-CN" altLang="en-US" dirty="0"/>
              <a:t>定位为轻量级 </a:t>
            </a:r>
            <a:r>
              <a:rPr kumimoji="1" lang="en-US" altLang="zh-CN" dirty="0"/>
              <a:t>Java </a:t>
            </a:r>
            <a:r>
              <a:rPr kumimoji="1" lang="zh-CN" altLang="en-US" dirty="0"/>
              <a:t>框架，在 </a:t>
            </a:r>
            <a:r>
              <a:rPr kumimoji="1" lang="en-US" altLang="zh-CN" dirty="0"/>
              <a:t>Java </a:t>
            </a:r>
            <a:r>
              <a:rPr kumimoji="1" lang="zh-CN" altLang="en-US" dirty="0"/>
              <a:t>的 </a:t>
            </a:r>
            <a:r>
              <a:rPr kumimoji="1" lang="en-US" altLang="zh-CN" dirty="0"/>
              <a:t>JDBC </a:t>
            </a:r>
            <a:r>
              <a:rPr kumimoji="1" lang="zh-CN" altLang="en-US" dirty="0"/>
              <a:t>层提供的额外服务。</a:t>
            </a:r>
          </a:p>
          <a:p>
            <a:r>
              <a:rPr kumimoji="1" lang="en-US" altLang="zh-CN" dirty="0" err="1"/>
              <a:t>ShardingSphere</a:t>
            </a:r>
            <a:r>
              <a:rPr kumimoji="1" lang="en-US" altLang="zh-CN" dirty="0"/>
              <a:t>-Proxy </a:t>
            </a:r>
            <a:r>
              <a:rPr kumimoji="1" lang="zh-CN" altLang="en-US" dirty="0"/>
              <a:t>定位为透明化的数据库代理端，通过实现数据库二进制协议，对异构语言提供支持。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前端（</a:t>
            </a:r>
            <a:r>
              <a:rPr kumimoji="1" lang="en-US" altLang="zh-CN" dirty="0"/>
              <a:t>Frontend</a:t>
            </a:r>
            <a:r>
              <a:rPr kumimoji="1" lang="zh-CN" altLang="en-US" dirty="0"/>
              <a:t>）负责与客户端进行网络通信</a:t>
            </a:r>
          </a:p>
          <a:p>
            <a:r>
              <a:rPr kumimoji="1" lang="zh-CN" altLang="en-US" dirty="0"/>
              <a:t>核心组件（</a:t>
            </a:r>
            <a:r>
              <a:rPr kumimoji="1" lang="en-US" altLang="zh-CN" dirty="0"/>
              <a:t>Core-module</a:t>
            </a:r>
            <a:r>
              <a:rPr kumimoji="1" lang="zh-CN" altLang="en-US" dirty="0"/>
              <a:t>）对</a:t>
            </a:r>
            <a:r>
              <a:rPr kumimoji="1" lang="en-US" altLang="zh-CN" dirty="0"/>
              <a:t>SQL</a:t>
            </a:r>
            <a:r>
              <a:rPr kumimoji="1" lang="zh-CN" altLang="en-US" dirty="0"/>
              <a:t>进行解析、改写、路由、归并等核心功能；</a:t>
            </a:r>
          </a:p>
          <a:p>
            <a:r>
              <a:rPr kumimoji="1" lang="zh-CN" altLang="en-US" dirty="0"/>
              <a:t>后端（</a:t>
            </a:r>
            <a:r>
              <a:rPr kumimoji="1" lang="en-US" altLang="zh-CN" dirty="0"/>
              <a:t>Backend</a:t>
            </a:r>
            <a:r>
              <a:rPr kumimoji="1" lang="zh-CN" altLang="en-US" dirty="0"/>
              <a:t>）与真实数据库的交互暂时借助基于</a:t>
            </a:r>
            <a:r>
              <a:rPr kumimoji="1" lang="en-US" altLang="zh-CN" dirty="0"/>
              <a:t>BIO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Hikari</a:t>
            </a:r>
            <a:r>
              <a:rPr kumimoji="1" lang="zh-CN" altLang="en-US" dirty="0"/>
              <a:t>连接池。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lang="en-US" dirty="0" err="1"/>
              <a:t>解析SQL</a:t>
            </a:r>
            <a:r>
              <a:rPr lang="zh-CN" altLang="en-US" dirty="0"/>
              <a:t>， 改写</a:t>
            </a:r>
            <a:r>
              <a:rPr lang="en-US" altLang="zh-CN" dirty="0"/>
              <a:t>SQL</a:t>
            </a:r>
            <a:r>
              <a:rPr lang="zh-CN" altLang="en-US" dirty="0"/>
              <a:t>，发送新</a:t>
            </a:r>
            <a:r>
              <a:rPr lang="en-US" altLang="zh-CN" dirty="0"/>
              <a:t>SQL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50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29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shardingsphere.apache.org</a:t>
            </a:r>
            <a:r>
              <a:rPr kumimoji="1" lang="en-US" altLang="zh-CN" dirty="0"/>
              <a:t>/document/legacy/4.x/document/</a:t>
            </a:r>
            <a:r>
              <a:rPr kumimoji="1" lang="en-US" altLang="zh-CN" dirty="0" err="1"/>
              <a:t>cn</a:t>
            </a:r>
            <a:r>
              <a:rPr kumimoji="1" lang="en-US" altLang="zh-CN" dirty="0"/>
              <a:t>/features/orchestration/encrypt/#</a:t>
            </a:r>
            <a:r>
              <a:rPr kumimoji="1" lang="en-US" altLang="zh-CN" dirty="0" err="1"/>
              <a:t>shardingqueryassistedencryptor</a:t>
            </a:r>
            <a:endParaRPr kumimoji="1" lang="en-US" altLang="zh-CN" dirty="0"/>
          </a:p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blog.csdn.net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dghkgjlh</a:t>
            </a:r>
            <a:r>
              <a:rPr kumimoji="1" lang="en-US" altLang="zh-CN" dirty="0"/>
              <a:t>/article/details/107128439</a:t>
            </a:r>
          </a:p>
          <a:p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脱敏配置主要分为四部分：数据源配置，加密器配置，脱敏表配置以及查询属性配置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Encrypt-JDBC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只需将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cipherColumn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进行转换，底层数据表不存储明文，只存储了密文，这也是安全审计部分的要求所在。如果用户希望将明文、密文一同存储到数据库，只需添加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plainColumn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配置即可。</a:t>
            </a:r>
            <a:endParaRPr kumimoji="1"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16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lang="en-US" dirty="0"/>
              <a:t>cert &gt; select </a:t>
            </a:r>
            <a:r>
              <a:rPr lang="en-US" dirty="0" err="1"/>
              <a:t>AUTH_NAME,AUTH_NAME_ahencrypt,AUTH_NAME_ahencrypt</a:t>
            </a:r>
            <a:r>
              <a:rPr lang="en-US" dirty="0"/>
              <a:t> from </a:t>
            </a:r>
            <a:r>
              <a:rPr lang="en-US" dirty="0" err="1"/>
              <a:t>tt_auth_order</a:t>
            </a:r>
            <a:r>
              <a:rPr lang="en-US" dirty="0"/>
              <a:t> limit 1;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1.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对称加密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效率高，算法简单，系统开销小，适合加密大量数据。主要的算法有：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DES,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3DES,AESBlowfish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2.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非对称加加密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非对称密钥加密算法非常复杂，导致加密大量数据，所用的时间较长，只适合对少量数据进行加密。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主要的算法有：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RSA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DSA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，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DSS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3.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算法选型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通过优缺点对比采用对称加密中的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AES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算法为算法模型。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SS支持</a:t>
            </a:r>
            <a:r>
              <a:rPr lang="zh-CN" altLang="en-US" dirty="0"/>
              <a:t>：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MD5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加密算法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,AES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加密算法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,RC4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加密算法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,SM3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加密算法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,SM4 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加密算法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73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lang="en-US" dirty="0"/>
              <a:t>https://</a:t>
            </a:r>
            <a:r>
              <a:rPr lang="en-US" dirty="0" err="1"/>
              <a:t>zhishi.autohome.com.cn</a:t>
            </a:r>
            <a:r>
              <a:rPr lang="en-US" dirty="0"/>
              <a:t>/home/</a:t>
            </a:r>
            <a:r>
              <a:rPr lang="en-US" dirty="0" err="1"/>
              <a:t>teamplace</a:t>
            </a:r>
            <a:r>
              <a:rPr lang="en-US" dirty="0"/>
              <a:t>/</a:t>
            </a:r>
            <a:r>
              <a:rPr lang="en-US" dirty="0" err="1"/>
              <a:t>file?targetId</a:t>
            </a:r>
            <a:r>
              <a:rPr lang="en-US" dirty="0"/>
              <a:t>=230138520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rgbClr val="494949"/>
                </a:solidFill>
                <a:effectLst/>
              </a:rPr>
              <a:t>功能测试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: 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性能测试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: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兼容性测试：高可用测试</a:t>
            </a:r>
            <a:endParaRPr lang="en-US" altLang="zh-CN" sz="1800" dirty="0">
              <a:solidFill>
                <a:srgbClr val="494949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494949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494949"/>
                </a:solidFill>
                <a:effectLst/>
              </a:rPr>
              <a:t>MySQL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 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5.7.25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 ， </a:t>
            </a:r>
            <a:r>
              <a:rPr lang="en" altLang="zh-CN" sz="1800" dirty="0" err="1">
                <a:solidFill>
                  <a:srgbClr val="494949"/>
                </a:solidFill>
                <a:effectLst/>
              </a:rPr>
              <a:t>ShardingSphere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 ：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5.1.2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 </a:t>
            </a:r>
            <a:endParaRPr lang="en" altLang="zh-CN" sz="1800" dirty="0">
              <a:solidFill>
                <a:srgbClr val="494949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494949"/>
                </a:solidFill>
                <a:effectLst/>
              </a:rPr>
              <a:t>10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 单次写入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1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条，共计写入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10000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条数据、执行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10000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次 。 中间件写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3.6ms,API</a:t>
            </a:r>
            <a:r>
              <a:rPr lang="zh-CN" altLang="en-US" sz="1800" dirty="0">
                <a:solidFill>
                  <a:srgbClr val="494949"/>
                </a:solidFill>
                <a:effectLst/>
              </a:rPr>
              <a:t>加</a:t>
            </a:r>
            <a:r>
              <a:rPr lang="en-US" altLang="zh-CN" sz="1800" dirty="0">
                <a:solidFill>
                  <a:srgbClr val="494949"/>
                </a:solidFill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494949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800" dirty="0">
              <a:solidFill>
                <a:srgbClr val="494949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494949"/>
              </a:solidFill>
              <a:effectLst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</a:t>
            </a:r>
            <a:r>
              <a:rPr lang="zh-CN" alt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应用层协议</a:t>
            </a:r>
            <a:r>
              <a:rPr lang="en-US" altLang="zh-CN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发送数据完毕，连接就关闭，如果还要请求其他资源，就必须再新建一个连接。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www.ruanyifeng.com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/blog/2016/08/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http.html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服务器只有处理完一个回应，才会进行下一个回应。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www.csdn.net</a:t>
            </a:r>
            <a:r>
              <a:rPr kumimoji="1" lang="en-US" altLang="zh-CN" dirty="0"/>
              <a:t>/tags/MtTaEgysNTg0NDU3LWJsb2cO0O0O.html MySQL</a:t>
            </a:r>
            <a:r>
              <a:rPr kumimoji="1" lang="zh-CN" altLang="en-US" dirty="0"/>
              <a:t>协议</a:t>
            </a:r>
            <a:endParaRPr kumimoji="1" lang="en-US" altLang="zh-CN" dirty="0"/>
          </a:p>
          <a:p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中间件方式：加解密过程通过</a:t>
            </a:r>
            <a:r>
              <a:rPr lang="en-US" altLang="zh-CN" sz="1200" dirty="0" err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Sharding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Proxy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（使用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TCP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协议），加解密计算是在</a:t>
            </a:r>
            <a:r>
              <a:rPr lang="en-US" altLang="zh-CN" sz="1200" dirty="0" err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Sharding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Proxy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服务端（内存中处理）完成，然后和数据库进行交互操作接口方式：加解密过程需要调用接口（使用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HTTP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协议），加解密计算是在接口端（内存中处理）完成，然后再和数据库进行交互操作</a:t>
            </a:r>
            <a:endParaRPr lang="en-US" altLang="zh-CN" sz="1200" dirty="0"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    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相比接口方式，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中间件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方式的</a:t>
            </a:r>
            <a:r>
              <a:rPr lang="en-US" altLang="zh-CN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TCP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协议效率更高，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但是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多了</a:t>
            </a:r>
            <a:r>
              <a:rPr lang="en-US" altLang="zh-CN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SQL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解析重写逻辑。</a:t>
            </a:r>
            <a:endParaRPr lang="en-US" altLang="zh-CN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23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  <a:p>
            <a:r>
              <a:rPr lang="en-US" dirty="0" err="1"/>
              <a:t>和之家当前的数据库自动化体系结合</a:t>
            </a:r>
            <a:r>
              <a:rPr lang="zh-CN" altLang="en-US" dirty="0"/>
              <a:t>， 实现运维工作</a:t>
            </a:r>
            <a:r>
              <a:rPr lang="en-US" dirty="0" err="1"/>
              <a:t>自动化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12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shardingsphere.apache.org</a:t>
            </a:r>
            <a:r>
              <a:rPr lang="en-US" altLang="zh-CN" dirty="0"/>
              <a:t>/</a:t>
            </a:r>
            <a:r>
              <a:rPr lang="en-US" altLang="zh-CN" dirty="0" err="1"/>
              <a:t>index_zh.html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https://</a:t>
            </a:r>
            <a:r>
              <a:rPr lang="en-US" altLang="zh-CN" dirty="0" err="1"/>
              <a:t>zhishi.autohome.com.cn</a:t>
            </a:r>
            <a:r>
              <a:rPr lang="en-US" altLang="zh-CN" dirty="0"/>
              <a:t>/home/</a:t>
            </a:r>
            <a:r>
              <a:rPr lang="en-US" altLang="zh-CN" dirty="0" err="1"/>
              <a:t>teamplace</a:t>
            </a:r>
            <a:r>
              <a:rPr lang="en-US" altLang="zh-CN" dirty="0"/>
              <a:t>/</a:t>
            </a:r>
            <a:r>
              <a:rPr lang="en-US" altLang="zh-CN" dirty="0" err="1"/>
              <a:t>file?targetId</a:t>
            </a:r>
            <a:r>
              <a:rPr lang="en-US" altLang="zh-CN" dirty="0"/>
              <a:t>=232241504</a:t>
            </a:r>
            <a:r>
              <a:rPr lang="zh-CN" altLang="en-US" dirty="0"/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和之家当前的数据库自动化体系结合</a:t>
            </a:r>
            <a:r>
              <a:rPr lang="zh-CN" altLang="en-US" dirty="0"/>
              <a:t>， 实现运维工作</a:t>
            </a:r>
            <a:r>
              <a:rPr lang="en-US" dirty="0" err="1"/>
              <a:t>自动化</a:t>
            </a:r>
            <a:r>
              <a:rPr lang="en-US" dirty="0"/>
              <a:t>  ,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接入规范： 字段，</a:t>
            </a:r>
            <a:r>
              <a:rPr lang="zh-CN" alt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加敏感字段对应密文、</a:t>
            </a:r>
            <a:r>
              <a:rPr lang="en" altLang="zh-CN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hash</a:t>
            </a:r>
            <a:r>
              <a:rPr lang="zh-CN" alt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字段</a:t>
            </a: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，不能跨库查询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不能写通*，聚合查询，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80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32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83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66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曾在人人网</a:t>
            </a:r>
            <a:r>
              <a:rPr lang="en-US" altLang="zh-CN" dirty="0"/>
              <a:t>,</a:t>
            </a:r>
            <a:r>
              <a:rPr lang="zh-CN" altLang="en-US" dirty="0"/>
              <a:t>新浪</a:t>
            </a:r>
            <a:r>
              <a:rPr lang="en-US" altLang="zh-CN" dirty="0"/>
              <a:t>,</a:t>
            </a:r>
            <a:r>
              <a:rPr lang="zh-CN" altLang="en-US" dirty="0"/>
              <a:t>乐视等公司任</a:t>
            </a:r>
            <a:r>
              <a:rPr lang="en-US" dirty="0"/>
              <a:t>DBA,</a:t>
            </a:r>
            <a:r>
              <a:rPr lang="zh-CN" altLang="en-US" dirty="0"/>
              <a:t>目前负责汽车之家数据库运维及开发工作</a:t>
            </a:r>
            <a:endParaRPr lang="en-US" altLang="zh-C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https://</a:t>
            </a:r>
            <a:r>
              <a:rPr lang="en-US" altLang="zh-CN" dirty="0" err="1"/>
              <a:t>www.autohome.com.cn</a:t>
            </a:r>
            <a:r>
              <a:rPr lang="en-US" altLang="zh-CN" dirty="0"/>
              <a:t>/news/202107/1172242.html#pvareaid=102623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cap="none" dirty="0">
                <a:solidFill>
                  <a:srgbClr val="000000"/>
                </a:solidFill>
                <a:effectLst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汽车之家成立于</a:t>
            </a:r>
            <a:r>
              <a:rPr lang="en-US" altLang="zh-CN" sz="1200" b="0" i="0" u="none" strike="noStrike" cap="none" dirty="0">
                <a:solidFill>
                  <a:srgbClr val="000000"/>
                </a:solidFill>
                <a:effectLst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2005</a:t>
            </a:r>
            <a:r>
              <a:rPr lang="zh-CN" altLang="en-US" sz="1200" b="0" i="0" u="none" strike="noStrike" cap="none" dirty="0">
                <a:solidFill>
                  <a:srgbClr val="000000"/>
                </a:solidFill>
                <a:effectLst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年</a:t>
            </a:r>
            <a:r>
              <a:rPr lang="en-US" altLang="zh-CN" sz="1200" b="0" i="0" u="none" strike="noStrike" cap="none" dirty="0">
                <a:solidFill>
                  <a:srgbClr val="000000"/>
                </a:solidFill>
                <a:effectLst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6</a:t>
            </a:r>
            <a:r>
              <a:rPr lang="zh-CN" altLang="en-US" sz="1200" b="0" i="0" u="none" strike="noStrike" cap="none" dirty="0">
                <a:solidFill>
                  <a:srgbClr val="000000"/>
                </a:solidFill>
                <a:effectLst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月，是全球访问量最大的汽车网站。汽车之家为汽车消费者提供选车、买车、用车、换车等所有环节的全面、准确、快捷的一站式服务。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41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32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shardingsphere.apache.org</a:t>
            </a:r>
            <a:r>
              <a:rPr kumimoji="1" lang="en-US" altLang="zh-CN" dirty="0"/>
              <a:t>/document/legacy/4.x/document/</a:t>
            </a:r>
            <a:r>
              <a:rPr kumimoji="1" lang="en-US" altLang="zh-CN" dirty="0" err="1"/>
              <a:t>cn</a:t>
            </a:r>
            <a:r>
              <a:rPr kumimoji="1" lang="en-US" altLang="zh-CN" dirty="0"/>
              <a:t>/features/orchestration/encrypt/#</a:t>
            </a:r>
            <a:r>
              <a:rPr kumimoji="1" lang="en-US" altLang="zh-CN" dirty="0" err="1"/>
              <a:t>shardingqueryassistedencryptor</a:t>
            </a:r>
            <a:endParaRPr kumimoji="1" lang="en-US" altLang="zh-CN" dirty="0"/>
          </a:p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blog.csdn.net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dghkgjlh</a:t>
            </a:r>
            <a:r>
              <a:rPr kumimoji="1" lang="en-US" altLang="zh-CN" dirty="0"/>
              <a:t>/article/details/107128439</a:t>
            </a:r>
          </a:p>
          <a:p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脱敏配置主要分为四部分：数据源配置，加密器配置，脱敏表配置以及查询属性配置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Encrypt-JDBC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只需将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cipherColumn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进行转换，底层数据表不存储明文，只存储了密文，这也是安全审计部分的要求所在。如果用户希望将明文、密文一同存储到数据库，只需添加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plainColumn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配置即可。</a:t>
            </a:r>
            <a:endParaRPr kumimoji="1"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65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添加数据带</a:t>
            </a:r>
            <a:r>
              <a:rPr lang="en-US" dirty="0"/>
              <a:t>emoji</a:t>
            </a:r>
            <a:r>
              <a:rPr lang="zh-CN" altLang="en-US" dirty="0"/>
              <a:t>表情会报错，从报错的原因看是编码格式的问题，</a:t>
            </a:r>
            <a:r>
              <a:rPr lang="en-US" dirty="0" err="1"/>
              <a:t>mysql</a:t>
            </a:r>
            <a:r>
              <a:rPr lang="zh-CN" altLang="en-US" dirty="0"/>
              <a:t>中的</a:t>
            </a:r>
            <a:r>
              <a:rPr lang="en-US" dirty="0"/>
              <a:t>utf8</a:t>
            </a:r>
            <a:r>
              <a:rPr lang="zh-CN" altLang="en-US" dirty="0"/>
              <a:t>占用的是</a:t>
            </a:r>
            <a:r>
              <a:rPr lang="en-US" altLang="zh-CN" dirty="0"/>
              <a:t>3</a:t>
            </a:r>
            <a:r>
              <a:rPr lang="zh-CN" altLang="en-US" dirty="0"/>
              <a:t>个字节，但是</a:t>
            </a:r>
            <a:r>
              <a:rPr lang="en-US" dirty="0"/>
              <a:t>emoji</a:t>
            </a:r>
            <a:r>
              <a:rPr lang="zh-CN" altLang="en-US" dirty="0"/>
              <a:t>表情符号占</a:t>
            </a:r>
            <a:r>
              <a:rPr lang="en-US" altLang="zh-CN" dirty="0"/>
              <a:t>4</a:t>
            </a:r>
            <a:r>
              <a:rPr lang="zh-CN" altLang="en-US" dirty="0"/>
              <a:t>个字节的 ，直接通过数据库存储是正常的，通过中间件存储时会报错不支持</a:t>
            </a:r>
            <a:r>
              <a:rPr lang="en-US" dirty="0"/>
              <a:t>uft8mb4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85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ShardingSphere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在之家脱敏应用实践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43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shardingsphere.apache.org</a:t>
            </a:r>
            <a:r>
              <a:rPr lang="en-US" dirty="0"/>
              <a:t>/</a:t>
            </a:r>
            <a:r>
              <a:rPr lang="en-US" dirty="0" err="1"/>
              <a:t>index_zh.html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36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https://</a:t>
            </a:r>
            <a:r>
              <a:rPr lang="en" altLang="zh-CN" dirty="0" err="1"/>
              <a:t>www.sphere-ex.cn</a:t>
            </a:r>
            <a:r>
              <a:rPr lang="en" altLang="zh-CN" dirty="0"/>
              <a:t>/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5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0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 </a:t>
            </a:r>
            <a:r>
              <a:rPr kumimoji="1" lang="en-US" altLang="zh-CN" dirty="0"/>
              <a:t>https://</a:t>
            </a:r>
            <a:r>
              <a:rPr kumimoji="1" lang="en-US" altLang="zh-CN" dirty="0" err="1"/>
              <a:t>m.thepaper.cn</a:t>
            </a:r>
            <a:r>
              <a:rPr kumimoji="1" lang="en-US" altLang="zh-CN" dirty="0"/>
              <a:t>/baijiahao_19382522</a:t>
            </a:r>
            <a:r>
              <a:rPr kumimoji="1" lang="zh-CN" altLang="en-US" dirty="0"/>
              <a:t> 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之家每年有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&gt;2000+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的表要脱敏接入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仍存在较多历史敏感数据是明文存储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需要整改。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2021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年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11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月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1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日个人信息保护法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, </a:t>
            </a:r>
            <a:r>
              <a:rPr lang="en-US" altLang="zh-CN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2021</a:t>
            </a:r>
            <a:r>
              <a:rPr lang="zh-CN" altLang="en-US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en-US" altLang="zh-CN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zh-CN" altLang="en-US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月</a:t>
            </a:r>
            <a:r>
              <a:rPr lang="en-US" altLang="zh-CN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zh-CN" altLang="en-US" b="0" i="0" dirty="0">
                <a:solidFill>
                  <a:srgbClr val="9195A3"/>
                </a:solidFill>
                <a:effectLst/>
                <a:latin typeface="Arial" panose="020B0604020202020204" pitchFamily="34" charset="0"/>
              </a:rPr>
              <a:t>日 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工业和信息化部发布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CN" altLang="en-US" b="0" i="0" dirty="0">
                <a:solidFill>
                  <a:srgbClr val="F73131"/>
                </a:solidFill>
                <a:effectLst/>
                <a:latin typeface="Arial" panose="020B0604020202020204" pitchFamily="34" charset="0"/>
              </a:rPr>
              <a:t>工业和信息化部关于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开展</a:t>
            </a:r>
            <a:r>
              <a:rPr lang="zh-CN" altLang="en-US" b="0" i="0" dirty="0">
                <a:solidFill>
                  <a:srgbClr val="F73131"/>
                </a:solidFill>
                <a:effectLst/>
                <a:latin typeface="Arial" panose="020B0604020202020204" pitchFamily="34" charset="0"/>
              </a:rPr>
              <a:t>互联网行业市场秩序专项整治行动的通知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8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https://</a:t>
            </a:r>
            <a:r>
              <a:rPr kumimoji="1" lang="en-US" altLang="zh-CN" dirty="0" err="1"/>
              <a:t>m.thepaper.cn</a:t>
            </a:r>
            <a:r>
              <a:rPr kumimoji="1" lang="en-US" altLang="zh-CN" dirty="0"/>
              <a:t>/baijiahao_19382522 </a:t>
            </a:r>
            <a:r>
              <a:rPr kumimoji="1" lang="zh-CN" altLang="en-US" dirty="0"/>
              <a:t> </a:t>
            </a:r>
            <a:r>
              <a:rPr lang="zh-CN" altLang="en-US" sz="1800" dirty="0">
                <a:effectLst/>
                <a:latin typeface="VIVOTYPECN"/>
              </a:rPr>
              <a:t>用户个人信息 ，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之家每年有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&gt;2000+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的表要脱敏接入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仍存在较多历史敏感数据是明文存储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需要整改。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汽车之家每年新增大量敏感数据</a:t>
            </a:r>
            <a:r>
              <a:rPr kumimoji="1"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并有存量敏感数据需要整改密文存储</a:t>
            </a:r>
            <a:endParaRPr kumimoji="1" lang="en-US" altLang="zh-CN" dirty="0"/>
          </a:p>
          <a:p>
            <a:pPr rtl="0" eaLnBrk="1" fontAlgn="auto" latinLnBrk="0" hangingPunct="1"/>
            <a:r>
              <a:rPr lang="zh-CN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痛点分析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当前之家的加解密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需要改写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查询方式，不够友好。敏感数据治理困难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时间紧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涉及项目众多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人力投入大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通过安全部门</a:t>
            </a:r>
            <a:r>
              <a:rPr lang="zh-CN" altLang="en-US" dirty="0"/>
              <a:t>扫描工具，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2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2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75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09323"/>
            <a:ext cx="12192000" cy="54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 rotWithShape="1">
          <a:blip r:embed="rId3" cstate="screen"/>
          <a:srcRect l="1" t="8819" r="1204"/>
          <a:stretch>
            <a:fillRect/>
          </a:stretch>
        </p:blipFill>
        <p:spPr bwMode="auto">
          <a:xfrm>
            <a:off x="8197851" y="5661248"/>
            <a:ext cx="399415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 userDrawn="1"/>
        </p:nvPicPr>
        <p:blipFill rotWithShape="1">
          <a:blip r:embed="rId4" cstate="screen"/>
          <a:srcRect t="8819"/>
          <a:stretch>
            <a:fillRect/>
          </a:stretch>
        </p:blipFill>
        <p:spPr bwMode="auto">
          <a:xfrm>
            <a:off x="2" y="5661248"/>
            <a:ext cx="790575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标题 1"/>
          <p:cNvSpPr>
            <a:spLocks noGrp="1"/>
          </p:cNvSpPr>
          <p:nvPr>
            <p:ph type="ctrTitle" hasCustomPrompt="1"/>
          </p:nvPr>
        </p:nvSpPr>
        <p:spPr>
          <a:xfrm>
            <a:off x="914400" y="2347665"/>
            <a:ext cx="10363200" cy="792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单击此处编辑标题内容</a:t>
            </a:r>
          </a:p>
        </p:txBody>
      </p:sp>
      <p:sp>
        <p:nvSpPr>
          <p:cNvPr id="8" name="文本占位符 21"/>
          <p:cNvSpPr>
            <a:spLocks noGrp="1"/>
          </p:cNvSpPr>
          <p:nvPr>
            <p:ph type="body" sz="quarter" idx="10" hasCustomPrompt="1"/>
          </p:nvPr>
        </p:nvSpPr>
        <p:spPr>
          <a:xfrm>
            <a:off x="3071286" y="3140969"/>
            <a:ext cx="6049433" cy="64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 b="1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单击此处编辑副标题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804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623392" y="1138255"/>
            <a:ext cx="10944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81625"/>
            <a:ext cx="12192000" cy="47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 userDrawn="1"/>
        </p:nvSpPr>
        <p:spPr>
          <a:xfrm>
            <a:off x="467766" y="427333"/>
            <a:ext cx="425259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rPr>
              <a:t>目录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微软雅黑" pitchFamily="34" charset="-122"/>
                <a:cs typeface="+mj-cs"/>
              </a:rPr>
              <a:t>CONTENTS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32" name="直接连接符 31"/>
          <p:cNvCxnSpPr/>
          <p:nvPr userDrawn="1"/>
        </p:nvCxnSpPr>
        <p:spPr>
          <a:xfrm>
            <a:off x="3225607" y="1428263"/>
            <a:ext cx="0" cy="47882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 userDrawn="1"/>
        </p:nvGrpSpPr>
        <p:grpSpPr>
          <a:xfrm>
            <a:off x="2351585" y="1412841"/>
            <a:ext cx="728491" cy="519004"/>
            <a:chOff x="1786680" y="1556792"/>
            <a:chExt cx="636368" cy="604468"/>
          </a:xfrm>
        </p:grpSpPr>
        <p:pic>
          <p:nvPicPr>
            <p:cNvPr id="26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019154" y="1556792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243048" y="1556792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1786680" y="1556792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019154" y="1768316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243048" y="1768316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1786680" y="1768316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019154" y="1981260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2243048" y="1981260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/>
            <p:cNvPicPr>
              <a:picLocks noChangeArrowheads="1"/>
            </p:cNvPicPr>
            <p:nvPr userDrawn="1"/>
          </p:nvPicPr>
          <p:blipFill rotWithShape="1">
            <a:blip r:embed="rId3" cstate="screen"/>
            <a:srcRect l="1" t="8819" r="1204"/>
            <a:stretch>
              <a:fillRect/>
            </a:stretch>
          </p:blipFill>
          <p:spPr bwMode="auto">
            <a:xfrm>
              <a:off x="1786680" y="1981260"/>
              <a:ext cx="180000" cy="1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9" name="文本占位符 58"/>
          <p:cNvSpPr>
            <a:spLocks noGrp="1"/>
          </p:cNvSpPr>
          <p:nvPr>
            <p:ph type="body" sz="quarter" idx="10"/>
          </p:nvPr>
        </p:nvSpPr>
        <p:spPr>
          <a:xfrm>
            <a:off x="3360000" y="1340832"/>
            <a:ext cx="7583392" cy="501968"/>
          </a:xfrm>
          <a:prstGeom prst="rect">
            <a:avLst/>
          </a:prstGeom>
        </p:spPr>
        <p:txBody>
          <a:bodyPr anchor="ctr"/>
          <a:lstStyle>
            <a:lvl1pPr marL="457200" indent="-457200">
              <a:buFont typeface="+mj-lt"/>
              <a:buAutoNum type="arabicPeriod"/>
              <a:defRPr sz="20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0" name="文本占位符 58"/>
          <p:cNvSpPr>
            <a:spLocks noGrp="1"/>
          </p:cNvSpPr>
          <p:nvPr>
            <p:ph type="body" sz="quarter" idx="11"/>
          </p:nvPr>
        </p:nvSpPr>
        <p:spPr>
          <a:xfrm>
            <a:off x="3359025" y="2709047"/>
            <a:ext cx="7583392" cy="501968"/>
          </a:xfrm>
          <a:prstGeom prst="rect">
            <a:avLst/>
          </a:prstGeom>
        </p:spPr>
        <p:txBody>
          <a:bodyPr anchor="ctr"/>
          <a:lstStyle>
            <a:lvl1pPr marL="457200" indent="-457200">
              <a:buFont typeface="+mj-lt"/>
              <a:buAutoNum type="arabicPeriod" startAt="2"/>
              <a:defRPr sz="20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1" name="文本占位符 58"/>
          <p:cNvSpPr>
            <a:spLocks noGrp="1"/>
          </p:cNvSpPr>
          <p:nvPr>
            <p:ph type="body" sz="quarter" idx="12"/>
          </p:nvPr>
        </p:nvSpPr>
        <p:spPr>
          <a:xfrm>
            <a:off x="3360000" y="4050651"/>
            <a:ext cx="7583392" cy="501968"/>
          </a:xfrm>
          <a:prstGeom prst="rect">
            <a:avLst/>
          </a:prstGeom>
        </p:spPr>
        <p:txBody>
          <a:bodyPr anchor="ctr"/>
          <a:lstStyle>
            <a:lvl1pPr marL="457200" indent="-457200">
              <a:buFont typeface="+mj-lt"/>
              <a:buAutoNum type="arabicPeriod" startAt="3"/>
              <a:defRPr sz="20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3" name="文本占位符 58"/>
          <p:cNvSpPr>
            <a:spLocks noGrp="1"/>
          </p:cNvSpPr>
          <p:nvPr>
            <p:ph type="body" sz="quarter" idx="14" hasCustomPrompt="1"/>
          </p:nvPr>
        </p:nvSpPr>
        <p:spPr>
          <a:xfrm>
            <a:off x="3631985" y="1768375"/>
            <a:ext cx="7310433" cy="936044"/>
          </a:xfrm>
          <a:prstGeom prst="rect">
            <a:avLst/>
          </a:prstGeom>
        </p:spPr>
        <p:txBody>
          <a:bodyPr anchor="t"/>
          <a:lstStyle>
            <a:lvl1pPr marL="457200" indent="-215900">
              <a:lnSpc>
                <a:spcPts val="2000"/>
              </a:lnSpc>
              <a:buFont typeface="Arial" panose="020B0604020202020204" pitchFamily="34" charset="0"/>
              <a:buChar char="•"/>
              <a:defRPr sz="1400" b="0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在此录入此部分副标题或简单说明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23" name="文本占位符 58"/>
          <p:cNvSpPr>
            <a:spLocks noGrp="1"/>
          </p:cNvSpPr>
          <p:nvPr>
            <p:ph type="body" sz="quarter" idx="15" hasCustomPrompt="1"/>
          </p:nvPr>
        </p:nvSpPr>
        <p:spPr>
          <a:xfrm>
            <a:off x="3631985" y="3118635"/>
            <a:ext cx="7310433" cy="936044"/>
          </a:xfrm>
          <a:prstGeom prst="rect">
            <a:avLst/>
          </a:prstGeom>
        </p:spPr>
        <p:txBody>
          <a:bodyPr anchor="t"/>
          <a:lstStyle>
            <a:lvl1pPr marL="457200" indent="-215900">
              <a:lnSpc>
                <a:spcPts val="2000"/>
              </a:lnSpc>
              <a:buFont typeface="Arial" panose="020B0604020202020204" pitchFamily="34" charset="0"/>
              <a:buChar char="•"/>
              <a:defRPr sz="1400" b="0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在此录入此部分副标题或简单说明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24" name="文本占位符 58"/>
          <p:cNvSpPr>
            <a:spLocks noGrp="1"/>
          </p:cNvSpPr>
          <p:nvPr>
            <p:ph type="body" sz="quarter" idx="16" hasCustomPrompt="1"/>
          </p:nvPr>
        </p:nvSpPr>
        <p:spPr>
          <a:xfrm>
            <a:off x="3631985" y="4457288"/>
            <a:ext cx="7310433" cy="936044"/>
          </a:xfrm>
          <a:prstGeom prst="rect">
            <a:avLst/>
          </a:prstGeom>
        </p:spPr>
        <p:txBody>
          <a:bodyPr anchor="t"/>
          <a:lstStyle>
            <a:lvl1pPr marL="457200" indent="-215900">
              <a:lnSpc>
                <a:spcPts val="2000"/>
              </a:lnSpc>
              <a:buFont typeface="Arial" panose="020B0604020202020204" pitchFamily="34" charset="0"/>
              <a:buChar char="•"/>
              <a:defRPr sz="1400" b="0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在此录入此部分副标题或简单说明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414" y="6575537"/>
            <a:ext cx="1670009" cy="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7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492" y="366463"/>
            <a:ext cx="633718" cy="4716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79318" y="5282900"/>
            <a:ext cx="1695174" cy="1110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896409" y="3807694"/>
            <a:ext cx="979639" cy="127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4566" y="1284246"/>
            <a:ext cx="3042868" cy="3293166"/>
          </a:xfrm>
          <a:custGeom>
            <a:avLst/>
            <a:gdLst>
              <a:gd name="connsiteX0" fmla="*/ 1521434 w 3042868"/>
              <a:gd name="connsiteY0" fmla="*/ 0 h 3293166"/>
              <a:gd name="connsiteX1" fmla="*/ 1861081 w 3042868"/>
              <a:gd name="connsiteY1" fmla="*/ 81125 h 3293166"/>
              <a:gd name="connsiteX2" fmla="*/ 2703082 w 3042868"/>
              <a:gd name="connsiteY2" fmla="*/ 568801 h 3293166"/>
              <a:gd name="connsiteX3" fmla="*/ 3042868 w 3042868"/>
              <a:gd name="connsiteY3" fmla="*/ 1157978 h 3293166"/>
              <a:gd name="connsiteX4" fmla="*/ 3042868 w 3042868"/>
              <a:gd name="connsiteY4" fmla="*/ 2135189 h 3293166"/>
              <a:gd name="connsiteX5" fmla="*/ 2703082 w 3042868"/>
              <a:gd name="connsiteY5" fmla="*/ 2724367 h 3293166"/>
              <a:gd name="connsiteX6" fmla="*/ 1861081 w 3042868"/>
              <a:gd name="connsiteY6" fmla="*/ 3212043 h 3293166"/>
              <a:gd name="connsiteX7" fmla="*/ 1181789 w 3042868"/>
              <a:gd name="connsiteY7" fmla="*/ 3212043 h 3293166"/>
              <a:gd name="connsiteX8" fmla="*/ 339788 w 3042868"/>
              <a:gd name="connsiteY8" fmla="*/ 2724367 h 3293166"/>
              <a:gd name="connsiteX9" fmla="*/ 0 w 3042868"/>
              <a:gd name="connsiteY9" fmla="*/ 2135189 h 3293166"/>
              <a:gd name="connsiteX10" fmla="*/ 0 w 3042868"/>
              <a:gd name="connsiteY10" fmla="*/ 1157978 h 3293166"/>
              <a:gd name="connsiteX11" fmla="*/ 339788 w 3042868"/>
              <a:gd name="connsiteY11" fmla="*/ 568801 h 3293166"/>
              <a:gd name="connsiteX12" fmla="*/ 1181789 w 3042868"/>
              <a:gd name="connsiteY12" fmla="*/ 81125 h 3293166"/>
              <a:gd name="connsiteX13" fmla="*/ 1521434 w 3042868"/>
              <a:gd name="connsiteY13" fmla="*/ 0 h 329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2868" h="3293166">
                <a:moveTo>
                  <a:pt x="1521434" y="0"/>
                </a:moveTo>
                <a:cubicBezTo>
                  <a:pt x="1644560" y="0"/>
                  <a:pt x="1767681" y="27042"/>
                  <a:pt x="1861081" y="81125"/>
                </a:cubicBezTo>
                <a:lnTo>
                  <a:pt x="2703082" y="568801"/>
                </a:lnTo>
                <a:cubicBezTo>
                  <a:pt x="2890021" y="676966"/>
                  <a:pt x="3042868" y="942112"/>
                  <a:pt x="3042868" y="1157978"/>
                </a:cubicBezTo>
                <a:lnTo>
                  <a:pt x="3042868" y="2135189"/>
                </a:lnTo>
                <a:cubicBezTo>
                  <a:pt x="3042868" y="2351057"/>
                  <a:pt x="2890021" y="2616200"/>
                  <a:pt x="2703082" y="2724367"/>
                </a:cubicBezTo>
                <a:lnTo>
                  <a:pt x="1861081" y="3212043"/>
                </a:lnTo>
                <a:cubicBezTo>
                  <a:pt x="1674283" y="3320208"/>
                  <a:pt x="1368587" y="3320208"/>
                  <a:pt x="1181789" y="3212043"/>
                </a:cubicBezTo>
                <a:lnTo>
                  <a:pt x="339788" y="2724367"/>
                </a:lnTo>
                <a:cubicBezTo>
                  <a:pt x="152849" y="2616200"/>
                  <a:pt x="0" y="2351057"/>
                  <a:pt x="0" y="2135189"/>
                </a:cubicBezTo>
                <a:lnTo>
                  <a:pt x="0" y="1157978"/>
                </a:lnTo>
                <a:cubicBezTo>
                  <a:pt x="0" y="942112"/>
                  <a:pt x="152849" y="676966"/>
                  <a:pt x="339788" y="568801"/>
                </a:cubicBezTo>
                <a:lnTo>
                  <a:pt x="1181789" y="81125"/>
                </a:lnTo>
                <a:cubicBezTo>
                  <a:pt x="1275189" y="27042"/>
                  <a:pt x="1398311" y="0"/>
                  <a:pt x="15214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83006" y="884459"/>
            <a:ext cx="5570795" cy="5546858"/>
          </a:xfrm>
          <a:custGeom>
            <a:avLst/>
            <a:gdLst>
              <a:gd name="connsiteX0" fmla="*/ 3781061 w 5570795"/>
              <a:gd name="connsiteY0" fmla="*/ 32 h 5546858"/>
              <a:gd name="connsiteX1" fmla="*/ 4235977 w 5570795"/>
              <a:gd name="connsiteY1" fmla="*/ 29714 h 5546858"/>
              <a:gd name="connsiteX2" fmla="*/ 4776379 w 5570795"/>
              <a:gd name="connsiteY2" fmla="*/ 183402 h 5546858"/>
              <a:gd name="connsiteX3" fmla="*/ 5354857 w 5570795"/>
              <a:gd name="connsiteY3" fmla="*/ 709537 h 5546858"/>
              <a:gd name="connsiteX4" fmla="*/ 5480137 w 5570795"/>
              <a:gd name="connsiteY4" fmla="*/ 1001498 h 5546858"/>
              <a:gd name="connsiteX5" fmla="*/ 5504233 w 5570795"/>
              <a:gd name="connsiteY5" fmla="*/ 1065118 h 5546858"/>
              <a:gd name="connsiteX6" fmla="*/ 5529141 w 5570795"/>
              <a:gd name="connsiteY6" fmla="*/ 1170754 h 5546858"/>
              <a:gd name="connsiteX7" fmla="*/ 5532428 w 5570795"/>
              <a:gd name="connsiteY7" fmla="*/ 1215312 h 5546858"/>
              <a:gd name="connsiteX8" fmla="*/ 5570282 w 5570795"/>
              <a:gd name="connsiteY8" fmla="*/ 1727459 h 5546858"/>
              <a:gd name="connsiteX9" fmla="*/ 5496841 w 5570795"/>
              <a:gd name="connsiteY9" fmla="*/ 2423212 h 5546858"/>
              <a:gd name="connsiteX10" fmla="*/ 5245233 w 5570795"/>
              <a:gd name="connsiteY10" fmla="*/ 3410313 h 5546858"/>
              <a:gd name="connsiteX11" fmla="*/ 4881349 w 5570795"/>
              <a:gd name="connsiteY11" fmla="*/ 4326186 h 5546858"/>
              <a:gd name="connsiteX12" fmla="*/ 4532362 w 5570795"/>
              <a:gd name="connsiteY12" fmla="*/ 4894640 h 5546858"/>
              <a:gd name="connsiteX13" fmla="*/ 4157440 w 5570795"/>
              <a:gd name="connsiteY13" fmla="*/ 5274848 h 5546858"/>
              <a:gd name="connsiteX14" fmla="*/ 3772741 w 5570795"/>
              <a:gd name="connsiteY14" fmla="*/ 5482022 h 5546858"/>
              <a:gd name="connsiteX15" fmla="*/ 3704166 w 5570795"/>
              <a:gd name="connsiteY15" fmla="*/ 5506529 h 5546858"/>
              <a:gd name="connsiteX16" fmla="*/ 3621567 w 5570795"/>
              <a:gd name="connsiteY16" fmla="*/ 5526006 h 5546858"/>
              <a:gd name="connsiteX17" fmla="*/ 3600424 w 5570795"/>
              <a:gd name="connsiteY17" fmla="*/ 5527084 h 5546858"/>
              <a:gd name="connsiteX18" fmla="*/ 3476481 w 5570795"/>
              <a:gd name="connsiteY18" fmla="*/ 5542501 h 5546858"/>
              <a:gd name="connsiteX19" fmla="*/ 2988425 w 5570795"/>
              <a:gd name="connsiteY19" fmla="*/ 5493972 h 5546858"/>
              <a:gd name="connsiteX20" fmla="*/ 2407692 w 5570795"/>
              <a:gd name="connsiteY20" fmla="*/ 5242973 h 5546858"/>
              <a:gd name="connsiteX21" fmla="*/ 1847086 w 5570795"/>
              <a:gd name="connsiteY21" fmla="*/ 4843673 h 5546858"/>
              <a:gd name="connsiteX22" fmla="*/ 742928 w 5570795"/>
              <a:gd name="connsiteY22" fmla="*/ 3703396 h 5546858"/>
              <a:gd name="connsiteX23" fmla="*/ 272177 w 5570795"/>
              <a:gd name="connsiteY23" fmla="*/ 2995537 h 5546858"/>
              <a:gd name="connsiteX24" fmla="*/ 66472 w 5570795"/>
              <a:gd name="connsiteY24" fmla="*/ 2487277 h 5546858"/>
              <a:gd name="connsiteX25" fmla="*/ 56328 w 5570795"/>
              <a:gd name="connsiteY25" fmla="*/ 2461270 h 5546858"/>
              <a:gd name="connsiteX26" fmla="*/ 32525 w 5570795"/>
              <a:gd name="connsiteY26" fmla="*/ 2360324 h 5546858"/>
              <a:gd name="connsiteX27" fmla="*/ 28605 w 5570795"/>
              <a:gd name="connsiteY27" fmla="*/ 2325555 h 5546858"/>
              <a:gd name="connsiteX28" fmla="*/ 375 w 5570795"/>
              <a:gd name="connsiteY28" fmla="*/ 2077668 h 5546858"/>
              <a:gd name="connsiteX29" fmla="*/ 183785 w 5570795"/>
              <a:gd name="connsiteY29" fmla="*/ 1387767 h 5546858"/>
              <a:gd name="connsiteX30" fmla="*/ 532926 w 5570795"/>
              <a:gd name="connsiteY30" fmla="*/ 991232 h 5546858"/>
              <a:gd name="connsiteX31" fmla="*/ 1071099 w 5570795"/>
              <a:gd name="connsiteY31" fmla="*/ 645478 h 5546858"/>
              <a:gd name="connsiteX32" fmla="*/ 1554023 w 5570795"/>
              <a:gd name="connsiteY32" fmla="*/ 438591 h 5546858"/>
              <a:gd name="connsiteX33" fmla="*/ 1952673 w 5570795"/>
              <a:gd name="connsiteY33" fmla="*/ 307591 h 5546858"/>
              <a:gd name="connsiteX34" fmla="*/ 2353636 w 5570795"/>
              <a:gd name="connsiteY34" fmla="*/ 200016 h 5546858"/>
              <a:gd name="connsiteX35" fmla="*/ 2373577 w 5570795"/>
              <a:gd name="connsiteY35" fmla="*/ 192708 h 5546858"/>
              <a:gd name="connsiteX36" fmla="*/ 2442494 w 5570795"/>
              <a:gd name="connsiteY36" fmla="*/ 176457 h 5546858"/>
              <a:gd name="connsiteX37" fmla="*/ 2472720 w 5570795"/>
              <a:gd name="connsiteY37" fmla="*/ 171935 h 5546858"/>
              <a:gd name="connsiteX38" fmla="*/ 2991213 w 5570795"/>
              <a:gd name="connsiteY38" fmla="*/ 70514 h 5546858"/>
              <a:gd name="connsiteX39" fmla="*/ 3628823 w 5570795"/>
              <a:gd name="connsiteY39" fmla="*/ 3535 h 5546858"/>
              <a:gd name="connsiteX40" fmla="*/ 3781061 w 5570795"/>
              <a:gd name="connsiteY40" fmla="*/ 32 h 554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70795" h="5546858">
                <a:moveTo>
                  <a:pt x="3781061" y="32"/>
                </a:moveTo>
                <a:cubicBezTo>
                  <a:pt x="3933155" y="-587"/>
                  <a:pt x="4084803" y="7912"/>
                  <a:pt x="4235977" y="29714"/>
                </a:cubicBezTo>
                <a:cubicBezTo>
                  <a:pt x="4422890" y="56764"/>
                  <a:pt x="4604250" y="103362"/>
                  <a:pt x="4776379" y="183402"/>
                </a:cubicBezTo>
                <a:cubicBezTo>
                  <a:pt x="5023663" y="298608"/>
                  <a:pt x="5219389" y="470784"/>
                  <a:pt x="5354857" y="709537"/>
                </a:cubicBezTo>
                <a:cubicBezTo>
                  <a:pt x="5407449" y="802133"/>
                  <a:pt x="5448657" y="899755"/>
                  <a:pt x="5480137" y="1001498"/>
                </a:cubicBezTo>
                <a:cubicBezTo>
                  <a:pt x="5486837" y="1023105"/>
                  <a:pt x="5496012" y="1043869"/>
                  <a:pt x="5504233" y="1065118"/>
                </a:cubicBezTo>
                <a:cubicBezTo>
                  <a:pt x="5512555" y="1100412"/>
                  <a:pt x="5520878" y="1135707"/>
                  <a:pt x="5529141" y="1170754"/>
                </a:cubicBezTo>
                <a:cubicBezTo>
                  <a:pt x="5530238" y="1185607"/>
                  <a:pt x="5529753" y="1200571"/>
                  <a:pt x="5532428" y="1215312"/>
                </a:cubicBezTo>
                <a:cubicBezTo>
                  <a:pt x="5562961" y="1384495"/>
                  <a:pt x="5573343" y="1555565"/>
                  <a:pt x="5570282" y="1727459"/>
                </a:cubicBezTo>
                <a:cubicBezTo>
                  <a:pt x="5566063" y="1961373"/>
                  <a:pt x="5538621" y="2193207"/>
                  <a:pt x="5496841" y="2423212"/>
                </a:cubicBezTo>
                <a:cubicBezTo>
                  <a:pt x="5436477" y="2758167"/>
                  <a:pt x="5348823" y="3086268"/>
                  <a:pt x="5245233" y="3410313"/>
                </a:cubicBezTo>
                <a:cubicBezTo>
                  <a:pt x="5144811" y="3723969"/>
                  <a:pt x="5028438" y="4031225"/>
                  <a:pt x="4881349" y="4326186"/>
                </a:cubicBezTo>
                <a:cubicBezTo>
                  <a:pt x="4781591" y="4525831"/>
                  <a:pt x="4668747" y="4717621"/>
                  <a:pt x="4532362" y="4894640"/>
                </a:cubicBezTo>
                <a:cubicBezTo>
                  <a:pt x="4423077" y="5036869"/>
                  <a:pt x="4300613" y="5166313"/>
                  <a:pt x="4157440" y="5274848"/>
                </a:cubicBezTo>
                <a:cubicBezTo>
                  <a:pt x="4039871" y="5363798"/>
                  <a:pt x="3912694" y="5434691"/>
                  <a:pt x="3772741" y="5482022"/>
                </a:cubicBezTo>
                <a:cubicBezTo>
                  <a:pt x="3749701" y="5489799"/>
                  <a:pt x="3727089" y="5498258"/>
                  <a:pt x="3704166" y="5506529"/>
                </a:cubicBezTo>
                <a:cubicBezTo>
                  <a:pt x="3676549" y="5513042"/>
                  <a:pt x="3649185" y="5519494"/>
                  <a:pt x="3621567" y="5526006"/>
                </a:cubicBezTo>
                <a:cubicBezTo>
                  <a:pt x="3614435" y="5526385"/>
                  <a:pt x="3607381" y="5525964"/>
                  <a:pt x="3600424" y="5527084"/>
                </a:cubicBezTo>
                <a:cubicBezTo>
                  <a:pt x="3559090" y="5532141"/>
                  <a:pt x="3517969" y="5539232"/>
                  <a:pt x="3476481" y="5542501"/>
                </a:cubicBezTo>
                <a:cubicBezTo>
                  <a:pt x="3310959" y="5556261"/>
                  <a:pt x="3148550" y="5536719"/>
                  <a:pt x="2988425" y="5493972"/>
                </a:cubicBezTo>
                <a:cubicBezTo>
                  <a:pt x="2782641" y="5439064"/>
                  <a:pt x="2591074" y="5350319"/>
                  <a:pt x="2407692" y="5242973"/>
                </a:cubicBezTo>
                <a:cubicBezTo>
                  <a:pt x="2208849" y="5126765"/>
                  <a:pt x="2023177" y="4991559"/>
                  <a:pt x="1847086" y="4843673"/>
                </a:cubicBezTo>
                <a:cubicBezTo>
                  <a:pt x="1439634" y="4501790"/>
                  <a:pt x="1074604" y="4118641"/>
                  <a:pt x="742928" y="3703396"/>
                </a:cubicBezTo>
                <a:cubicBezTo>
                  <a:pt x="565336" y="3481089"/>
                  <a:pt x="404611" y="3247511"/>
                  <a:pt x="272177" y="2995537"/>
                </a:cubicBezTo>
                <a:cubicBezTo>
                  <a:pt x="186533" y="2833096"/>
                  <a:pt x="111824" y="2665992"/>
                  <a:pt x="66472" y="2487277"/>
                </a:cubicBezTo>
                <a:cubicBezTo>
                  <a:pt x="64066" y="2478205"/>
                  <a:pt x="59690" y="2469857"/>
                  <a:pt x="56328" y="2461270"/>
                </a:cubicBezTo>
                <a:cubicBezTo>
                  <a:pt x="48413" y="2427704"/>
                  <a:pt x="40440" y="2393890"/>
                  <a:pt x="32525" y="2360324"/>
                </a:cubicBezTo>
                <a:cubicBezTo>
                  <a:pt x="31368" y="2348613"/>
                  <a:pt x="31283" y="2336909"/>
                  <a:pt x="28605" y="2325555"/>
                </a:cubicBezTo>
                <a:cubicBezTo>
                  <a:pt x="9652" y="2244047"/>
                  <a:pt x="2139" y="2161144"/>
                  <a:pt x="375" y="2077668"/>
                </a:cubicBezTo>
                <a:cubicBezTo>
                  <a:pt x="-5350" y="1829946"/>
                  <a:pt x="54534" y="1599579"/>
                  <a:pt x="183785" y="1387767"/>
                </a:cubicBezTo>
                <a:cubicBezTo>
                  <a:pt x="277005" y="1235258"/>
                  <a:pt x="396507" y="1105730"/>
                  <a:pt x="532926" y="991232"/>
                </a:cubicBezTo>
                <a:cubicBezTo>
                  <a:pt x="697739" y="853104"/>
                  <a:pt x="879614" y="741957"/>
                  <a:pt x="1071099" y="645478"/>
                </a:cubicBezTo>
                <a:cubicBezTo>
                  <a:pt x="1227998" y="566795"/>
                  <a:pt x="1389348" y="499046"/>
                  <a:pt x="1554023" y="438591"/>
                </a:cubicBezTo>
                <a:cubicBezTo>
                  <a:pt x="1685424" y="390151"/>
                  <a:pt x="1818263" y="345539"/>
                  <a:pt x="1952673" y="307591"/>
                </a:cubicBezTo>
                <a:cubicBezTo>
                  <a:pt x="2086011" y="269636"/>
                  <a:pt x="2220027" y="235690"/>
                  <a:pt x="2353636" y="200016"/>
                </a:cubicBezTo>
                <a:cubicBezTo>
                  <a:pt x="2360419" y="198155"/>
                  <a:pt x="2366911" y="195061"/>
                  <a:pt x="2373577" y="192708"/>
                </a:cubicBezTo>
                <a:cubicBezTo>
                  <a:pt x="2396634" y="187271"/>
                  <a:pt x="2419437" y="181894"/>
                  <a:pt x="2442494" y="176457"/>
                </a:cubicBezTo>
                <a:cubicBezTo>
                  <a:pt x="2452550" y="174866"/>
                  <a:pt x="2462781" y="174018"/>
                  <a:pt x="2472720" y="171935"/>
                </a:cubicBezTo>
                <a:cubicBezTo>
                  <a:pt x="2644406" y="133274"/>
                  <a:pt x="2817277" y="98502"/>
                  <a:pt x="2991213" y="70514"/>
                </a:cubicBezTo>
                <a:cubicBezTo>
                  <a:pt x="3202585" y="36825"/>
                  <a:pt x="3415099" y="12507"/>
                  <a:pt x="3628823" y="3535"/>
                </a:cubicBezTo>
                <a:cubicBezTo>
                  <a:pt x="3679617" y="1458"/>
                  <a:pt x="3730364" y="238"/>
                  <a:pt x="3781061" y="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96701" y="355957"/>
            <a:ext cx="6495299" cy="6495299"/>
          </a:xfrm>
          <a:custGeom>
            <a:avLst/>
            <a:gdLst>
              <a:gd name="connsiteX0" fmla="*/ 6495299 w 6495299"/>
              <a:gd name="connsiteY0" fmla="*/ 0 h 6495299"/>
              <a:gd name="connsiteX1" fmla="*/ 6495299 w 6495299"/>
              <a:gd name="connsiteY1" fmla="*/ 3356640 h 6495299"/>
              <a:gd name="connsiteX2" fmla="*/ 3356639 w 6495299"/>
              <a:gd name="connsiteY2" fmla="*/ 6495299 h 6495299"/>
              <a:gd name="connsiteX3" fmla="*/ 0 w 6495299"/>
              <a:gd name="connsiteY3" fmla="*/ 6495299 h 6495299"/>
              <a:gd name="connsiteX4" fmla="*/ 6495299 w 6495299"/>
              <a:gd name="connsiteY4" fmla="*/ 0 h 64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5299" h="6495299">
                <a:moveTo>
                  <a:pt x="6495299" y="0"/>
                </a:moveTo>
                <a:lnTo>
                  <a:pt x="6495299" y="3356640"/>
                </a:lnTo>
                <a:cubicBezTo>
                  <a:pt x="4761865" y="3356640"/>
                  <a:pt x="3356639" y="4761866"/>
                  <a:pt x="3356639" y="6495299"/>
                </a:cubicBezTo>
                <a:lnTo>
                  <a:pt x="0" y="6495299"/>
                </a:lnTo>
                <a:cubicBezTo>
                  <a:pt x="0" y="2908044"/>
                  <a:pt x="2908043" y="0"/>
                  <a:pt x="64952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558771" y="1"/>
            <a:ext cx="6613988" cy="6607413"/>
          </a:xfrm>
          <a:custGeom>
            <a:avLst/>
            <a:gdLst>
              <a:gd name="connsiteX0" fmla="*/ 0 w 6613988"/>
              <a:gd name="connsiteY0" fmla="*/ 0 h 6607413"/>
              <a:gd name="connsiteX1" fmla="*/ 3418234 w 6613988"/>
              <a:gd name="connsiteY1" fmla="*/ 0 h 6607413"/>
              <a:gd name="connsiteX2" fmla="*/ 3434394 w 6613988"/>
              <a:gd name="connsiteY2" fmla="*/ 320036 h 6607413"/>
              <a:gd name="connsiteX3" fmla="*/ 6613988 w 6613988"/>
              <a:gd name="connsiteY3" fmla="*/ 3189348 h 6607413"/>
              <a:gd name="connsiteX4" fmla="*/ 6613988 w 6613988"/>
              <a:gd name="connsiteY4" fmla="*/ 6607413 h 6607413"/>
              <a:gd name="connsiteX5" fmla="*/ 8436 w 6613988"/>
              <a:gd name="connsiteY5" fmla="*/ 333618 h 660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3988" h="6607413">
                <a:moveTo>
                  <a:pt x="0" y="0"/>
                </a:moveTo>
                <a:lnTo>
                  <a:pt x="3418234" y="0"/>
                </a:lnTo>
                <a:lnTo>
                  <a:pt x="3434394" y="320036"/>
                </a:lnTo>
                <a:cubicBezTo>
                  <a:pt x="3598066" y="1931686"/>
                  <a:pt x="4959155" y="3189348"/>
                  <a:pt x="6613988" y="3189348"/>
                </a:cubicBezTo>
                <a:lnTo>
                  <a:pt x="6613988" y="6607413"/>
                </a:lnTo>
                <a:cubicBezTo>
                  <a:pt x="3075241" y="6607413"/>
                  <a:pt x="185584" y="3828340"/>
                  <a:pt x="8436" y="3336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494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9122" y="1745058"/>
            <a:ext cx="8629414" cy="5012782"/>
          </a:xfrm>
          <a:custGeom>
            <a:avLst/>
            <a:gdLst>
              <a:gd name="connsiteX0" fmla="*/ 0 w 8629414"/>
              <a:gd name="connsiteY0" fmla="*/ 0 h 5012782"/>
              <a:gd name="connsiteX1" fmla="*/ 8629414 w 8629414"/>
              <a:gd name="connsiteY1" fmla="*/ 0 h 5012782"/>
              <a:gd name="connsiteX2" fmla="*/ 8629414 w 8629414"/>
              <a:gd name="connsiteY2" fmla="*/ 5012782 h 5012782"/>
              <a:gd name="connsiteX3" fmla="*/ 0 w 8629414"/>
              <a:gd name="connsiteY3" fmla="*/ 5012782 h 501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9414" h="5012782">
                <a:moveTo>
                  <a:pt x="0" y="0"/>
                </a:moveTo>
                <a:lnTo>
                  <a:pt x="8629414" y="0"/>
                </a:lnTo>
                <a:lnTo>
                  <a:pt x="8629414" y="5012782"/>
                </a:lnTo>
                <a:lnTo>
                  <a:pt x="0" y="5012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753928" cy="6857999"/>
          </a:xfrm>
          <a:custGeom>
            <a:avLst/>
            <a:gdLst>
              <a:gd name="connsiteX0" fmla="*/ 0 w 9753928"/>
              <a:gd name="connsiteY0" fmla="*/ 4534222 h 6857999"/>
              <a:gd name="connsiteX1" fmla="*/ 2298767 w 9753928"/>
              <a:gd name="connsiteY1" fmla="*/ 6857999 h 6857999"/>
              <a:gd name="connsiteX2" fmla="*/ 0 w 9753928"/>
              <a:gd name="connsiteY2" fmla="*/ 6857999 h 6857999"/>
              <a:gd name="connsiteX3" fmla="*/ 6904115 w 9753928"/>
              <a:gd name="connsiteY3" fmla="*/ 3976920 h 6857999"/>
              <a:gd name="connsiteX4" fmla="*/ 9753928 w 9753928"/>
              <a:gd name="connsiteY4" fmla="*/ 6857999 h 6857999"/>
              <a:gd name="connsiteX5" fmla="*/ 6090441 w 9753928"/>
              <a:gd name="connsiteY5" fmla="*/ 6857999 h 6857999"/>
              <a:gd name="connsiteX6" fmla="*/ 5071980 w 9753928"/>
              <a:gd name="connsiteY6" fmla="*/ 5827814 h 6857999"/>
              <a:gd name="connsiteX7" fmla="*/ 0 w 9753928"/>
              <a:gd name="connsiteY7" fmla="*/ 765214 h 6857999"/>
              <a:gd name="connsiteX8" fmla="*/ 6026347 w 9753928"/>
              <a:gd name="connsiteY8" fmla="*/ 6857999 h 6857999"/>
              <a:gd name="connsiteX9" fmla="*/ 2362861 w 9753928"/>
              <a:gd name="connsiteY9" fmla="*/ 6857999 h 6857999"/>
              <a:gd name="connsiteX10" fmla="*/ 0 w 9753928"/>
              <a:gd name="connsiteY10" fmla="*/ 4468565 h 6857999"/>
              <a:gd name="connsiteX11" fmla="*/ 0 w 9753928"/>
              <a:gd name="connsiteY11" fmla="*/ 0 h 6857999"/>
              <a:gd name="connsiteX12" fmla="*/ 2970967 w 9753928"/>
              <a:gd name="connsiteY12" fmla="*/ 0 h 6857999"/>
              <a:gd name="connsiteX13" fmla="*/ 4831239 w 9753928"/>
              <a:gd name="connsiteY13" fmla="*/ 1881378 h 6857999"/>
              <a:gd name="connsiteX14" fmla="*/ 2999106 w 9753928"/>
              <a:gd name="connsiteY14" fmla="*/ 3732271 h 6857999"/>
              <a:gd name="connsiteX15" fmla="*/ 0 w 9753928"/>
              <a:gd name="connsiteY15" fmla="*/ 70033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53928" h="6857999">
                <a:moveTo>
                  <a:pt x="0" y="4534222"/>
                </a:moveTo>
                <a:lnTo>
                  <a:pt x="2298767" y="6857999"/>
                </a:lnTo>
                <a:lnTo>
                  <a:pt x="0" y="6857999"/>
                </a:lnTo>
                <a:close/>
                <a:moveTo>
                  <a:pt x="6904115" y="3976920"/>
                </a:moveTo>
                <a:lnTo>
                  <a:pt x="9753928" y="6857999"/>
                </a:lnTo>
                <a:lnTo>
                  <a:pt x="6090441" y="6857999"/>
                </a:lnTo>
                <a:lnTo>
                  <a:pt x="5071980" y="5827814"/>
                </a:lnTo>
                <a:close/>
                <a:moveTo>
                  <a:pt x="0" y="765214"/>
                </a:moveTo>
                <a:lnTo>
                  <a:pt x="6026347" y="6857999"/>
                </a:lnTo>
                <a:lnTo>
                  <a:pt x="2362861" y="6857999"/>
                </a:lnTo>
                <a:lnTo>
                  <a:pt x="0" y="4468565"/>
                </a:lnTo>
                <a:close/>
                <a:moveTo>
                  <a:pt x="0" y="0"/>
                </a:moveTo>
                <a:lnTo>
                  <a:pt x="2970967" y="0"/>
                </a:lnTo>
                <a:lnTo>
                  <a:pt x="4831239" y="1881378"/>
                </a:lnTo>
                <a:lnTo>
                  <a:pt x="2999106" y="3732271"/>
                </a:lnTo>
                <a:lnTo>
                  <a:pt x="0" y="700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366854"/>
            <a:ext cx="6390038" cy="5491147"/>
          </a:xfrm>
          <a:custGeom>
            <a:avLst/>
            <a:gdLst>
              <a:gd name="connsiteX0" fmla="*/ 5314201 w 6390038"/>
              <a:gd name="connsiteY0" fmla="*/ 2167118 h 5491147"/>
              <a:gd name="connsiteX1" fmla="*/ 6390038 w 6390038"/>
              <a:gd name="connsiteY1" fmla="*/ 3254537 h 5491147"/>
              <a:gd name="connsiteX2" fmla="*/ 4177879 w 6390038"/>
              <a:gd name="connsiteY2" fmla="*/ 5491147 h 5491147"/>
              <a:gd name="connsiteX3" fmla="*/ 2026847 w 6390038"/>
              <a:gd name="connsiteY3" fmla="*/ 5491147 h 5491147"/>
              <a:gd name="connsiteX4" fmla="*/ 5139828 w 6390038"/>
              <a:gd name="connsiteY4" fmla="*/ 147992 h 5491147"/>
              <a:gd name="connsiteX5" fmla="*/ 6215665 w 6390038"/>
              <a:gd name="connsiteY5" fmla="*/ 1235412 h 5491147"/>
              <a:gd name="connsiteX6" fmla="*/ 2006258 w 6390038"/>
              <a:gd name="connsiteY6" fmla="*/ 5491147 h 5491147"/>
              <a:gd name="connsiteX7" fmla="*/ 1 w 6390038"/>
              <a:gd name="connsiteY7" fmla="*/ 5491147 h 5491147"/>
              <a:gd name="connsiteX8" fmla="*/ 1 w 6390038"/>
              <a:gd name="connsiteY8" fmla="*/ 5345086 h 5491147"/>
              <a:gd name="connsiteX9" fmla="*/ 929776 w 6390038"/>
              <a:gd name="connsiteY9" fmla="*/ 11582 h 5491147"/>
              <a:gd name="connsiteX10" fmla="*/ 2006258 w 6390038"/>
              <a:gd name="connsiteY10" fmla="*/ 1099002 h 5491147"/>
              <a:gd name="connsiteX11" fmla="*/ 0 w 6390038"/>
              <a:gd name="connsiteY11" fmla="*/ 3126492 h 5491147"/>
              <a:gd name="connsiteX12" fmla="*/ 0 w 6390038"/>
              <a:gd name="connsiteY12" fmla="*/ 951653 h 5491147"/>
              <a:gd name="connsiteX13" fmla="*/ 3112980 w 6390038"/>
              <a:gd name="connsiteY13" fmla="*/ 0 h 5491147"/>
              <a:gd name="connsiteX14" fmla="*/ 4188818 w 6390038"/>
              <a:gd name="connsiteY14" fmla="*/ 1087420 h 5491147"/>
              <a:gd name="connsiteX15" fmla="*/ 0 w 6390038"/>
              <a:gd name="connsiteY15" fmla="*/ 5323852 h 5491147"/>
              <a:gd name="connsiteX16" fmla="*/ 0 w 6390038"/>
              <a:gd name="connsiteY16" fmla="*/ 3147726 h 549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0038" h="5491147">
                <a:moveTo>
                  <a:pt x="5314201" y="2167118"/>
                </a:moveTo>
                <a:lnTo>
                  <a:pt x="6390038" y="3254537"/>
                </a:lnTo>
                <a:lnTo>
                  <a:pt x="4177879" y="5491147"/>
                </a:lnTo>
                <a:lnTo>
                  <a:pt x="2026847" y="5491147"/>
                </a:lnTo>
                <a:close/>
                <a:moveTo>
                  <a:pt x="5139828" y="147992"/>
                </a:moveTo>
                <a:lnTo>
                  <a:pt x="6215665" y="1235412"/>
                </a:lnTo>
                <a:lnTo>
                  <a:pt x="2006258" y="5491147"/>
                </a:lnTo>
                <a:lnTo>
                  <a:pt x="1" y="5491147"/>
                </a:lnTo>
                <a:lnTo>
                  <a:pt x="1" y="5345086"/>
                </a:lnTo>
                <a:close/>
                <a:moveTo>
                  <a:pt x="929776" y="11582"/>
                </a:moveTo>
                <a:lnTo>
                  <a:pt x="2006258" y="1099002"/>
                </a:lnTo>
                <a:lnTo>
                  <a:pt x="0" y="3126492"/>
                </a:lnTo>
                <a:lnTo>
                  <a:pt x="0" y="951653"/>
                </a:lnTo>
                <a:close/>
                <a:moveTo>
                  <a:pt x="3112980" y="0"/>
                </a:moveTo>
                <a:lnTo>
                  <a:pt x="4188818" y="1087420"/>
                </a:lnTo>
                <a:lnTo>
                  <a:pt x="0" y="5323852"/>
                </a:lnTo>
                <a:lnTo>
                  <a:pt x="0" y="31477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-8132"/>
            <a:ext cx="6083351" cy="6859270"/>
          </a:xfrm>
          <a:custGeom>
            <a:avLst/>
            <a:gdLst>
              <a:gd name="connsiteX0" fmla="*/ 0 w 6083351"/>
              <a:gd name="connsiteY0" fmla="*/ 0 h 6859270"/>
              <a:gd name="connsiteX1" fmla="*/ 4464999 w 6083351"/>
              <a:gd name="connsiteY1" fmla="*/ 0 h 6859270"/>
              <a:gd name="connsiteX2" fmla="*/ 4472310 w 6083351"/>
              <a:gd name="connsiteY2" fmla="*/ 5746 h 6859270"/>
              <a:gd name="connsiteX3" fmla="*/ 6083351 w 6083351"/>
              <a:gd name="connsiteY3" fmla="*/ 3422779 h 6859270"/>
              <a:gd name="connsiteX4" fmla="*/ 4472310 w 6083351"/>
              <a:gd name="connsiteY4" fmla="*/ 6839811 h 6859270"/>
              <a:gd name="connsiteX5" fmla="*/ 4447555 w 6083351"/>
              <a:gd name="connsiteY5" fmla="*/ 6859270 h 6859270"/>
              <a:gd name="connsiteX6" fmla="*/ 0 w 6083351"/>
              <a:gd name="connsiteY6" fmla="*/ 6859270 h 685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3351" h="6859270">
                <a:moveTo>
                  <a:pt x="0" y="0"/>
                </a:moveTo>
                <a:lnTo>
                  <a:pt x="4464999" y="0"/>
                </a:lnTo>
                <a:lnTo>
                  <a:pt x="4472310" y="5746"/>
                </a:lnTo>
                <a:cubicBezTo>
                  <a:pt x="5456213" y="817948"/>
                  <a:pt x="6083351" y="2047106"/>
                  <a:pt x="6083351" y="3422779"/>
                </a:cubicBezTo>
                <a:cubicBezTo>
                  <a:pt x="6083351" y="4798451"/>
                  <a:pt x="5456213" y="6027610"/>
                  <a:pt x="4472310" y="6839811"/>
                </a:cubicBezTo>
                <a:lnTo>
                  <a:pt x="4447555" y="6859270"/>
                </a:lnTo>
                <a:lnTo>
                  <a:pt x="0" y="68592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2836"/>
            <a:ext cx="10515600" cy="421088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04573"/>
            <a:ext cx="10515600" cy="39836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pin heiti" charset="-122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5D244-BCDE-41CC-A65C-D24A9E5F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A96AD3-9217-4C73-8E14-774B7EEF0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05334-0718-4678-90F8-072254A4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117834-2F47-4907-B04F-43784146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E0E9D3-BB6D-4AE9-A795-7E424EDA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877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D99D4-81E2-4592-A3EB-B270B65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6C68D6-6266-4426-AA7A-DD7D500CB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81F0-8659-4F42-BB30-4A66211D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E04C79-175D-4D38-BA45-1D05AAA4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9A8E35-3036-49CF-B23C-4221396F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932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483D61-63A8-4124-8A72-22440747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39DB9F-DF63-42F0-8A2E-3FB049997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7F52A1-764A-4424-A5F4-000F5B0E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4E75AD-43B8-42E1-9D51-9A30D62C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B804CF-3148-4F27-BB31-6B6AF4EB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91A2DE-6774-4105-8DA3-1378F803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94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A9360-C6B8-4B28-82FD-E9C7B998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57AF6A-0E5F-4488-8641-4D70A85F6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AA46E8-2891-464C-B80A-C07A0CBC3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67B71AD-2AE5-415D-9CCC-055CE0304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7A6F69-979B-47E1-BC65-FFCDBE985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18FD03-D2C6-4D45-914D-5FA35C6D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E71421-52E9-4800-8607-135390D8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1298AE3-5B74-418F-AAB3-8EED14AA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5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77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06C037-8327-4219-8BB9-89E26B46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8C6762-5BEE-4647-9C0A-50B0BEBD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65789A-8426-4161-9CAD-61EFDAF7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5DCB82-FDB8-40AF-BE3D-A71114B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415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7B5CE4-FDA6-4734-9395-E4E9ADB0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91BD10-1EDA-4DB4-8D6F-BFEBEEBD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EDB813-CC17-43B2-81FF-76DA91F2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43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7DA81-9F35-4343-A405-5DB4FBD1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7C6FC1-D949-404E-9E4E-EA9C5316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E3D51B-8EC7-4F32-9C79-38AF4DC67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E26E90-6430-4610-A100-C712B04A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D9C2A2-9F1F-47F0-94AF-E4E17DB9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894D03-2A3B-4FCA-A989-4FBD996B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028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DBC59-B128-4618-85EC-A0F9FB69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0730C0-772C-4F4D-81FE-175E3C44D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9F30A-4738-4738-854C-69B912501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ECC440-FF31-4ACA-BF11-BBB3A6A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1992B-C496-4B30-93FE-1BF7FDD7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2FD2A6-7923-4DE5-89DE-B8707E1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A145-C3E6-4AFE-9F54-6C86EEEE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7ECE10-8C1E-4097-AC1F-A6FA6DB20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2836C3-6D53-4706-8563-41C2D79B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7960D-E182-4A0F-A9D0-E16CB937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DB853C-78C5-4D4A-87AD-5FB41585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011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8CD7066-C8BA-4CA4-BE09-4CA04616B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40BE54-8D3B-433D-8B63-DDAE4873A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B6223A-CA97-4789-AB6E-DF3254E3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74D8-D595-481B-98B3-1F39AF99B99A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497BF1-1B3B-4357-A3ED-3E0A90D4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B521D3-C256-45A3-A6E0-10F7383C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5DD3EC-14B0-476A-A7B6-2379185BAD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0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30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7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02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75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A51BB-2B82-4973-B412-B62DD68B0AAF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84529-0E6A-4DD3-91BE-CF5DB8072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836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A38F4A-CD86-4D85-B769-84A134129A2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5E8B6-5E71-41D4-A78F-9E362AAB8AD0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C73B5A-3C2A-41D0-9710-50C836924FEE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65A674D8-D595-481B-98B3-1F39AF99B99A}" type="datetimeFigureOut">
              <a:rPr lang="zh-CN" altLang="en-US" smtClean="0"/>
              <a:pPr/>
              <a:t>2023/3/18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C0C24F-3BC4-45D8-A22C-ADE4ACFE5E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AF3A3-4D41-4E21-A8D1-DB359598ED4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B35DD3EC-14B0-476A-A7B6-2379185BAD1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97A6B53-F0F8-4166-A072-B4CBAAA8445C}"/>
              </a:ext>
            </a:extLst>
          </p:cNvPr>
          <p:cNvGrpSpPr/>
          <p:nvPr userDrawn="1"/>
        </p:nvGrpSpPr>
        <p:grpSpPr>
          <a:xfrm>
            <a:off x="170939" y="237108"/>
            <a:ext cx="548200" cy="412887"/>
            <a:chOff x="435232" y="980728"/>
            <a:chExt cx="548200" cy="412887"/>
          </a:xfrm>
        </p:grpSpPr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D6B22A27-E5BD-4D45-B2D4-D2D6B33C88FB}"/>
                </a:ext>
              </a:extLst>
            </p:cNvPr>
            <p:cNvSpPr/>
            <p:nvPr/>
          </p:nvSpPr>
          <p:spPr>
            <a:xfrm rot="5400000">
              <a:off x="406757" y="1009203"/>
              <a:ext cx="412887" cy="35593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OPPOSans B" panose="00020600040101010101" pitchFamily="18" charset="-122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03F62E48-F21E-471E-94FC-557F2DDC15AD}"/>
                </a:ext>
              </a:extLst>
            </p:cNvPr>
            <p:cNvSpPr/>
            <p:nvPr/>
          </p:nvSpPr>
          <p:spPr>
            <a:xfrm rot="5400000">
              <a:off x="599020" y="1009203"/>
              <a:ext cx="412887" cy="35593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OPPOSans B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65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POSans R" panose="00020600040101010101" pitchFamily="18" charset="-122"/>
          <a:ea typeface="OPPOSans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9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3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图片包含 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ECD3C2E6-8149-CC58-632C-63442919A086}"/>
              </a:ext>
            </a:extLst>
          </p:cNvPr>
          <p:cNvCxnSpPr>
            <a:cxnSpLocks/>
          </p:cNvCxnSpPr>
          <p:nvPr/>
        </p:nvCxnSpPr>
        <p:spPr>
          <a:xfrm>
            <a:off x="5620266" y="1328228"/>
            <a:ext cx="0" cy="472866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093E333A-0DEA-1DBD-B1EE-E5C9BD27D420}"/>
              </a:ext>
            </a:extLst>
          </p:cNvPr>
          <p:cNvGrpSpPr/>
          <p:nvPr/>
        </p:nvGrpSpPr>
        <p:grpSpPr>
          <a:xfrm>
            <a:off x="6970068" y="1282957"/>
            <a:ext cx="3841152" cy="4773931"/>
            <a:chOff x="923122" y="1282957"/>
            <a:chExt cx="3841152" cy="4773931"/>
          </a:xfrm>
        </p:grpSpPr>
        <p:sp>
          <p:nvSpPr>
            <p:cNvPr id="10" name="下箭头 9">
              <a:extLst>
                <a:ext uri="{FF2B5EF4-FFF2-40B4-BE49-F238E27FC236}">
                  <a16:creationId xmlns:a16="http://schemas.microsoft.com/office/drawing/2014/main" id="{43DC3A2E-9D4A-17FE-9E31-B882B7B45CC5}"/>
                </a:ext>
              </a:extLst>
            </p:cNvPr>
            <p:cNvSpPr/>
            <p:nvPr/>
          </p:nvSpPr>
          <p:spPr>
            <a:xfrm rot="19913259" flipH="1">
              <a:off x="2030183" y="2448777"/>
              <a:ext cx="382207" cy="712999"/>
            </a:xfrm>
            <a:prstGeom prst="downArrow">
              <a:avLst>
                <a:gd name="adj1" fmla="val 50000"/>
                <a:gd name="adj2" fmla="val 23199"/>
              </a:avLst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下箭头 10">
              <a:extLst>
                <a:ext uri="{FF2B5EF4-FFF2-40B4-BE49-F238E27FC236}">
                  <a16:creationId xmlns:a16="http://schemas.microsoft.com/office/drawing/2014/main" id="{E394B6E3-16C1-3182-976E-EC3CF2D35BDC}"/>
                </a:ext>
              </a:extLst>
            </p:cNvPr>
            <p:cNvSpPr/>
            <p:nvPr/>
          </p:nvSpPr>
          <p:spPr>
            <a:xfrm flipH="1">
              <a:off x="2780984" y="4106691"/>
              <a:ext cx="379991" cy="597845"/>
            </a:xfrm>
            <a:prstGeom prst="downArrow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56C4DAC-BD1B-9D6E-65B3-CCA5A109E28D}"/>
                </a:ext>
              </a:extLst>
            </p:cNvPr>
            <p:cNvSpPr/>
            <p:nvPr/>
          </p:nvSpPr>
          <p:spPr>
            <a:xfrm>
              <a:off x="1377895" y="3196346"/>
              <a:ext cx="2931607" cy="82703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加解密服务</a:t>
              </a:r>
              <a:r>
                <a:rPr lang="en-US" altLang="zh-CN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(API/Proxy)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罐形 59">
              <a:extLst>
                <a:ext uri="{FF2B5EF4-FFF2-40B4-BE49-F238E27FC236}">
                  <a16:creationId xmlns:a16="http://schemas.microsoft.com/office/drawing/2014/main" id="{560C2682-327E-FBD2-9B54-7E4F31F13575}"/>
                </a:ext>
              </a:extLst>
            </p:cNvPr>
            <p:cNvSpPr/>
            <p:nvPr/>
          </p:nvSpPr>
          <p:spPr>
            <a:xfrm>
              <a:off x="1282538" y="5104378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4DF5420-AD83-4761-BD7A-2608CD3DDCC4}"/>
                </a:ext>
              </a:extLst>
            </p:cNvPr>
            <p:cNvSpPr/>
            <p:nvPr/>
          </p:nvSpPr>
          <p:spPr>
            <a:xfrm>
              <a:off x="923122" y="4809772"/>
              <a:ext cx="3841152" cy="1247116"/>
            </a:xfrm>
            <a:prstGeom prst="rect">
              <a:avLst/>
            </a:prstGeom>
            <a:noFill/>
            <a:ln w="2540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罐形 59">
              <a:extLst>
                <a:ext uri="{FF2B5EF4-FFF2-40B4-BE49-F238E27FC236}">
                  <a16:creationId xmlns:a16="http://schemas.microsoft.com/office/drawing/2014/main" id="{03F1CBCC-9B17-B739-02DE-B682F8BF6A8B}"/>
                </a:ext>
              </a:extLst>
            </p:cNvPr>
            <p:cNvSpPr/>
            <p:nvPr/>
          </p:nvSpPr>
          <p:spPr>
            <a:xfrm>
              <a:off x="2511708" y="5130314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17" name="罐形 59">
              <a:extLst>
                <a:ext uri="{FF2B5EF4-FFF2-40B4-BE49-F238E27FC236}">
                  <a16:creationId xmlns:a16="http://schemas.microsoft.com/office/drawing/2014/main" id="{077691E2-B122-F949-F958-F4B1EA9E4CE7}"/>
                </a:ext>
              </a:extLst>
            </p:cNvPr>
            <p:cNvSpPr/>
            <p:nvPr/>
          </p:nvSpPr>
          <p:spPr>
            <a:xfrm>
              <a:off x="3640643" y="5146060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18" name="下箭头 17">
              <a:extLst>
                <a:ext uri="{FF2B5EF4-FFF2-40B4-BE49-F238E27FC236}">
                  <a16:creationId xmlns:a16="http://schemas.microsoft.com/office/drawing/2014/main" id="{8A85D04C-062B-815A-04F8-EDC8B28FF3FE}"/>
                </a:ext>
              </a:extLst>
            </p:cNvPr>
            <p:cNvSpPr/>
            <p:nvPr/>
          </p:nvSpPr>
          <p:spPr>
            <a:xfrm rot="1760427" flipH="1">
              <a:off x="2121243" y="4133233"/>
              <a:ext cx="379991" cy="597845"/>
            </a:xfrm>
            <a:prstGeom prst="downArrow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下箭头 18">
              <a:extLst>
                <a:ext uri="{FF2B5EF4-FFF2-40B4-BE49-F238E27FC236}">
                  <a16:creationId xmlns:a16="http://schemas.microsoft.com/office/drawing/2014/main" id="{B8608D7A-320F-3672-009B-107A9FE90E10}"/>
                </a:ext>
              </a:extLst>
            </p:cNvPr>
            <p:cNvSpPr/>
            <p:nvPr/>
          </p:nvSpPr>
          <p:spPr>
            <a:xfrm rot="19329270" flipH="1">
              <a:off x="3435472" y="4165744"/>
              <a:ext cx="379991" cy="597992"/>
            </a:xfrm>
            <a:prstGeom prst="downArrow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下箭头 19">
              <a:extLst>
                <a:ext uri="{FF2B5EF4-FFF2-40B4-BE49-F238E27FC236}">
                  <a16:creationId xmlns:a16="http://schemas.microsoft.com/office/drawing/2014/main" id="{93C4C37E-F811-9261-7069-D9A13D11BD81}"/>
                </a:ext>
              </a:extLst>
            </p:cNvPr>
            <p:cNvSpPr/>
            <p:nvPr/>
          </p:nvSpPr>
          <p:spPr>
            <a:xfrm rot="1311895" flipH="1">
              <a:off x="3317651" y="2451242"/>
              <a:ext cx="382207" cy="712999"/>
            </a:xfrm>
            <a:prstGeom prst="downArrow">
              <a:avLst>
                <a:gd name="adj1" fmla="val 45891"/>
                <a:gd name="adj2" fmla="val 23199"/>
              </a:avLst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5F6D856-A0FF-B708-3D5A-E305B9305694}"/>
                </a:ext>
              </a:extLst>
            </p:cNvPr>
            <p:cNvGrpSpPr/>
            <p:nvPr/>
          </p:nvGrpSpPr>
          <p:grpSpPr>
            <a:xfrm>
              <a:off x="1024731" y="1282957"/>
              <a:ext cx="3637935" cy="1029759"/>
              <a:chOff x="6865654" y="1282957"/>
              <a:chExt cx="3637935" cy="1029759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C89ABD1-537E-0493-A243-213ECFBE860F}"/>
                  </a:ext>
                </a:extLst>
              </p:cNvPr>
              <p:cNvSpPr/>
              <p:nvPr/>
            </p:nvSpPr>
            <p:spPr>
              <a:xfrm>
                <a:off x="6865654" y="1282957"/>
                <a:ext cx="1664429" cy="1003044"/>
              </a:xfrm>
              <a:prstGeom prst="rect">
                <a:avLst/>
              </a:prstGeom>
              <a:noFill/>
              <a:ln w="2540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9A76CDF-C706-3119-96CB-0FCDFD34A39D}"/>
                  </a:ext>
                </a:extLst>
              </p:cNvPr>
              <p:cNvSpPr/>
              <p:nvPr/>
            </p:nvSpPr>
            <p:spPr>
              <a:xfrm>
                <a:off x="6981705" y="1477418"/>
                <a:ext cx="1448509" cy="628651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</a:t>
                </a:r>
                <a:r>
                  <a:rPr lang="en-US" altLang="zh-CN" kern="0" dirty="0" err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pplication</a:t>
                </a:r>
                <a:endParaRPr kumimoji="0" lang="zh-CN" altLang="en-US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329C7A5F-2E3D-834E-279D-685609DE19B7}"/>
                  </a:ext>
                </a:extLst>
              </p:cNvPr>
              <p:cNvSpPr/>
              <p:nvPr/>
            </p:nvSpPr>
            <p:spPr>
              <a:xfrm>
                <a:off x="8839160" y="1309672"/>
                <a:ext cx="1664429" cy="1003044"/>
              </a:xfrm>
              <a:prstGeom prst="rect">
                <a:avLst/>
              </a:prstGeom>
              <a:noFill/>
              <a:ln w="2540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0E531C9-654C-7D91-9CB9-003EA202E145}"/>
                  </a:ext>
                </a:extLst>
              </p:cNvPr>
              <p:cNvSpPr/>
              <p:nvPr/>
            </p:nvSpPr>
            <p:spPr>
              <a:xfrm>
                <a:off x="8955211" y="1504133"/>
                <a:ext cx="1448509" cy="628651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</a:t>
                </a:r>
                <a:r>
                  <a:rPr lang="en-US" altLang="zh-CN" kern="0" dirty="0" err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pplication</a:t>
                </a:r>
                <a:endParaRPr kumimoji="0" lang="zh-CN" altLang="en-US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242DB1C-4B9C-7B46-C724-396E8D9E679D}"/>
              </a:ext>
            </a:extLst>
          </p:cNvPr>
          <p:cNvGrpSpPr/>
          <p:nvPr/>
        </p:nvGrpSpPr>
        <p:grpSpPr>
          <a:xfrm>
            <a:off x="1014251" y="1282956"/>
            <a:ext cx="3841152" cy="4773932"/>
            <a:chOff x="6941497" y="1282956"/>
            <a:chExt cx="3841152" cy="4773932"/>
          </a:xfrm>
        </p:grpSpPr>
        <p:sp>
          <p:nvSpPr>
            <p:cNvPr id="65" name="下箭头 64">
              <a:extLst>
                <a:ext uri="{FF2B5EF4-FFF2-40B4-BE49-F238E27FC236}">
                  <a16:creationId xmlns:a16="http://schemas.microsoft.com/office/drawing/2014/main" id="{208C7640-2ABF-0110-B9F0-1EBED1E5C96D}"/>
                </a:ext>
              </a:extLst>
            </p:cNvPr>
            <p:cNvSpPr/>
            <p:nvPr/>
          </p:nvSpPr>
          <p:spPr>
            <a:xfrm flipH="1">
              <a:off x="8799359" y="4106691"/>
              <a:ext cx="379991" cy="59784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罐形 59">
              <a:extLst>
                <a:ext uri="{FF2B5EF4-FFF2-40B4-BE49-F238E27FC236}">
                  <a16:creationId xmlns:a16="http://schemas.microsoft.com/office/drawing/2014/main" id="{5544CFF3-7237-B0FD-D105-2696341B3FAD}"/>
                </a:ext>
              </a:extLst>
            </p:cNvPr>
            <p:cNvSpPr/>
            <p:nvPr/>
          </p:nvSpPr>
          <p:spPr>
            <a:xfrm>
              <a:off x="7300913" y="5104378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45BF811D-4DEB-5EFB-F212-D185125FBAE8}"/>
                </a:ext>
              </a:extLst>
            </p:cNvPr>
            <p:cNvSpPr/>
            <p:nvPr/>
          </p:nvSpPr>
          <p:spPr>
            <a:xfrm>
              <a:off x="6941497" y="4809772"/>
              <a:ext cx="3841152" cy="1247116"/>
            </a:xfrm>
            <a:prstGeom prst="rect">
              <a:avLst/>
            </a:prstGeom>
            <a:noFill/>
            <a:ln w="2540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罐形 59">
              <a:extLst>
                <a:ext uri="{FF2B5EF4-FFF2-40B4-BE49-F238E27FC236}">
                  <a16:creationId xmlns:a16="http://schemas.microsoft.com/office/drawing/2014/main" id="{860E390B-9C60-CE39-3AB4-1A8949428C65}"/>
                </a:ext>
              </a:extLst>
            </p:cNvPr>
            <p:cNvSpPr/>
            <p:nvPr/>
          </p:nvSpPr>
          <p:spPr>
            <a:xfrm>
              <a:off x="8530083" y="5130314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76" name="罐形 59">
              <a:extLst>
                <a:ext uri="{FF2B5EF4-FFF2-40B4-BE49-F238E27FC236}">
                  <a16:creationId xmlns:a16="http://schemas.microsoft.com/office/drawing/2014/main" id="{2F1C4FC3-AD9B-2010-0E58-0A77D0C0ED41}"/>
                </a:ext>
              </a:extLst>
            </p:cNvPr>
            <p:cNvSpPr/>
            <p:nvPr/>
          </p:nvSpPr>
          <p:spPr>
            <a:xfrm>
              <a:off x="9659018" y="5146060"/>
              <a:ext cx="1028700" cy="536007"/>
            </a:xfrm>
            <a:prstGeom prst="can">
              <a:avLst/>
            </a:prstGeom>
            <a:solidFill>
              <a:srgbClr val="FF93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ans" sz="1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aiti SC" panose="02010600040101010101" pitchFamily="2" charset="-122"/>
                  <a:ea typeface="Kaiti SC" panose="02010600040101010101" pitchFamily="2" charset="-122"/>
                  <a:cs typeface="+mn-cs"/>
                </a:rPr>
                <a:t>DB</a:t>
              </a:r>
              <a:endParaRPr kumimoji="1" lang="en-US" altLang="zh-CN" sz="14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aiti SC" panose="02010600040101010101" pitchFamily="2" charset="-122"/>
                <a:ea typeface="Kaiti SC" panose="02010600040101010101" pitchFamily="2" charset="-122"/>
                <a:cs typeface="+mn-cs"/>
              </a:endParaRPr>
            </a:p>
          </p:txBody>
        </p:sp>
        <p:sp>
          <p:nvSpPr>
            <p:cNvPr id="3" name="下箭头 2">
              <a:extLst>
                <a:ext uri="{FF2B5EF4-FFF2-40B4-BE49-F238E27FC236}">
                  <a16:creationId xmlns:a16="http://schemas.microsoft.com/office/drawing/2014/main" id="{336A3548-5F2E-D744-9020-F7C7E1BCF6ED}"/>
                </a:ext>
              </a:extLst>
            </p:cNvPr>
            <p:cNvSpPr/>
            <p:nvPr/>
          </p:nvSpPr>
          <p:spPr>
            <a:xfrm rot="1760427" flipH="1">
              <a:off x="8139618" y="4133233"/>
              <a:ext cx="379991" cy="597845"/>
            </a:xfrm>
            <a:prstGeom prst="downArrow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下箭头 3">
              <a:extLst>
                <a:ext uri="{FF2B5EF4-FFF2-40B4-BE49-F238E27FC236}">
                  <a16:creationId xmlns:a16="http://schemas.microsoft.com/office/drawing/2014/main" id="{6C81BCF2-8B14-342F-B784-A25855C7C10F}"/>
                </a:ext>
              </a:extLst>
            </p:cNvPr>
            <p:cNvSpPr/>
            <p:nvPr/>
          </p:nvSpPr>
          <p:spPr>
            <a:xfrm rot="19329270" flipH="1">
              <a:off x="9453847" y="4165744"/>
              <a:ext cx="379991" cy="597992"/>
            </a:xfrm>
            <a:prstGeom prst="downArrow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91F46937-6D13-7873-5665-FB8A18CDFB1B}"/>
                </a:ext>
              </a:extLst>
            </p:cNvPr>
            <p:cNvSpPr/>
            <p:nvPr/>
          </p:nvSpPr>
          <p:spPr>
            <a:xfrm>
              <a:off x="7043106" y="1282956"/>
              <a:ext cx="1664429" cy="2146043"/>
            </a:xfrm>
            <a:prstGeom prst="rect">
              <a:avLst/>
            </a:prstGeom>
            <a:noFill/>
            <a:ln w="2540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1641CAB-7EDB-EC38-F187-6FFD33813579}"/>
                </a:ext>
              </a:extLst>
            </p:cNvPr>
            <p:cNvSpPr/>
            <p:nvPr/>
          </p:nvSpPr>
          <p:spPr>
            <a:xfrm>
              <a:off x="7159157" y="1522555"/>
              <a:ext cx="1448509" cy="1775861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</a:t>
              </a:r>
              <a:r>
                <a:rPr lang="en-US" altLang="zh-CN" kern="0" dirty="0" err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pplication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F89546F-E69F-7FB1-33D8-568AFCE200AD}"/>
                </a:ext>
              </a:extLst>
            </p:cNvPr>
            <p:cNvSpPr/>
            <p:nvPr/>
          </p:nvSpPr>
          <p:spPr>
            <a:xfrm>
              <a:off x="9016612" y="1328228"/>
              <a:ext cx="1664429" cy="2146043"/>
            </a:xfrm>
            <a:prstGeom prst="rect">
              <a:avLst/>
            </a:prstGeom>
            <a:noFill/>
            <a:ln w="2540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4B45C15-444B-DF53-DC8C-B1DE4112629C}"/>
                </a:ext>
              </a:extLst>
            </p:cNvPr>
            <p:cNvSpPr/>
            <p:nvPr/>
          </p:nvSpPr>
          <p:spPr>
            <a:xfrm>
              <a:off x="9132663" y="1535775"/>
              <a:ext cx="1448509" cy="1762641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</a:t>
              </a:r>
              <a:r>
                <a:rPr lang="en-US" altLang="zh-CN" kern="0" dirty="0" err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pplication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A47CFEC-5858-E1DB-9171-ECB16F17BB61}"/>
                </a:ext>
              </a:extLst>
            </p:cNvPr>
            <p:cNvSpPr/>
            <p:nvPr/>
          </p:nvSpPr>
          <p:spPr>
            <a:xfrm>
              <a:off x="7281587" y="2656442"/>
              <a:ext cx="1238033" cy="46166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加解密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SDK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849106C-99FC-E7E9-12DE-7165472B3C5C}"/>
                </a:ext>
              </a:extLst>
            </p:cNvPr>
            <p:cNvSpPr/>
            <p:nvPr/>
          </p:nvSpPr>
          <p:spPr>
            <a:xfrm>
              <a:off x="9237900" y="2642811"/>
              <a:ext cx="1238033" cy="46166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加解密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SDK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graphicFrame>
        <p:nvGraphicFramePr>
          <p:cNvPr id="6" name="表格 9">
            <a:extLst>
              <a:ext uri="{FF2B5EF4-FFF2-40B4-BE49-F238E27FC236}">
                <a16:creationId xmlns:a16="http://schemas.microsoft.com/office/drawing/2014/main" id="{0F0FECB4-8281-DA67-1F75-2EA66764A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264017"/>
              </p:ext>
            </p:extLst>
          </p:nvPr>
        </p:nvGraphicFramePr>
        <p:xfrm>
          <a:off x="781686" y="1163942"/>
          <a:ext cx="10628628" cy="4915988"/>
        </p:xfrm>
        <a:graphic>
          <a:graphicData uri="http://schemas.openxmlformats.org/drawingml/2006/table">
            <a:tbl>
              <a:tblPr firstRow="1" bandRow="1"/>
              <a:tblGrid>
                <a:gridCol w="1705828">
                  <a:extLst>
                    <a:ext uri="{9D8B030D-6E8A-4147-A177-3AD203B41FA5}">
                      <a16:colId xmlns:a16="http://schemas.microsoft.com/office/drawing/2014/main" val="2238278329"/>
                    </a:ext>
                  </a:extLst>
                </a:gridCol>
                <a:gridCol w="3480120">
                  <a:extLst>
                    <a:ext uri="{9D8B030D-6E8A-4147-A177-3AD203B41FA5}">
                      <a16:colId xmlns:a16="http://schemas.microsoft.com/office/drawing/2014/main" val="3832523763"/>
                    </a:ext>
                  </a:extLst>
                </a:gridCol>
                <a:gridCol w="2721340">
                  <a:extLst>
                    <a:ext uri="{9D8B030D-6E8A-4147-A177-3AD203B41FA5}">
                      <a16:colId xmlns:a16="http://schemas.microsoft.com/office/drawing/2014/main" val="162127730"/>
                    </a:ext>
                  </a:extLst>
                </a:gridCol>
                <a:gridCol w="2721340">
                  <a:extLst>
                    <a:ext uri="{9D8B030D-6E8A-4147-A177-3AD203B41FA5}">
                      <a16:colId xmlns:a16="http://schemas.microsoft.com/office/drawing/2014/main" val="1521123446"/>
                    </a:ext>
                  </a:extLst>
                </a:gridCol>
              </a:tblGrid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SDK</a:t>
                      </a:r>
                      <a:r>
                        <a:rPr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加解密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API</a:t>
                      </a:r>
                      <a:r>
                        <a:rPr lang="zh-CN" altLang="en-US" sz="18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加解密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DB-Proxy</a:t>
                      </a:r>
                      <a:r>
                        <a:rPr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加解密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257632"/>
                  </a:ext>
                </a:extLst>
              </a:tr>
              <a:tr h="619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接入成本 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较高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，需修改应用程序 </a:t>
                      </a:r>
                      <a:endParaRPr lang="zh-CN" altLang="en-US" sz="16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较高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，需修改应用程序</a:t>
                      </a:r>
                      <a:endParaRPr lang="zh-CN" altLang="en-US" sz="16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修改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DB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配置地址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69880"/>
                  </a:ext>
                </a:extLst>
              </a:tr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维护成本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较高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，研发自行管理加解密配置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较低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运维团队运维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API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服务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较高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,DBA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维护加解密配置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74859"/>
                  </a:ext>
                </a:extLst>
              </a:tr>
              <a:tr h="619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支持语言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有限制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灵活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不限语言及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DB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较灵活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不限语言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+MySQL/PGSQL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等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249044"/>
                  </a:ext>
                </a:extLst>
              </a:tr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SQL</a:t>
                      </a: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兼容性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兼容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SQL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语法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不兼容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SQL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兼容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SQL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语法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327471"/>
                  </a:ext>
                </a:extLst>
              </a:tr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性能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92170"/>
                  </a:ext>
                </a:extLst>
              </a:tr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高可用方案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简单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业务运维实现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简单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负载均衡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较简单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负载均衡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568856"/>
                  </a:ext>
                </a:extLst>
              </a:tr>
              <a:tr h="612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服务器成本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无额外服务器成本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,nginx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服务成本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中间件服务器成本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545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9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加解密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API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" name="文本占位符 2">
            <a:extLst>
              <a:ext uri="{FF2B5EF4-FFF2-40B4-BE49-F238E27FC236}">
                <a16:creationId xmlns:a16="http://schemas.microsoft.com/office/drawing/2014/main" id="{0A4BE00A-B8CF-69C7-B798-A2FB4FF8AF2B}"/>
              </a:ext>
            </a:extLst>
          </p:cNvPr>
          <p:cNvSpPr txBox="1">
            <a:spLocks/>
          </p:cNvSpPr>
          <p:nvPr/>
        </p:nvSpPr>
        <p:spPr>
          <a:xfrm>
            <a:off x="420120" y="989330"/>
            <a:ext cx="12007385" cy="648030"/>
          </a:xfrm>
          <a:prstGeom prst="rect">
            <a:avLst/>
          </a:prstGeom>
        </p:spPr>
        <p:txBody>
          <a:bodyPr vert="horz" lIns="103903" tIns="51952" rIns="103903" bIns="51952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700" b="1" kern="1200" dirty="0" smtClean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API</a:t>
            </a:r>
            <a:r>
              <a:rPr kumimoji="1" lang="zh-CN" altLang="en-US" sz="24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接口加解密（汽车之家原方案）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AF95E3A-2740-F5C6-EE60-7E6C0D9E6AFB}"/>
              </a:ext>
            </a:extLst>
          </p:cNvPr>
          <p:cNvGrpSpPr/>
          <p:nvPr/>
        </p:nvGrpSpPr>
        <p:grpSpPr>
          <a:xfrm>
            <a:off x="420120" y="1772779"/>
            <a:ext cx="2717512" cy="4388840"/>
            <a:chOff x="405832" y="1387013"/>
            <a:chExt cx="2717512" cy="2751159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CFCD1FB2-5B2C-BB4B-6623-0A09DF6260C2}"/>
                </a:ext>
              </a:extLst>
            </p:cNvPr>
            <p:cNvSpPr/>
            <p:nvPr/>
          </p:nvSpPr>
          <p:spPr>
            <a:xfrm>
              <a:off x="405832" y="1387013"/>
              <a:ext cx="2717512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业务应用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F458FF9-6C7D-863C-25BA-1C485F567BA9}"/>
                </a:ext>
              </a:extLst>
            </p:cNvPr>
            <p:cNvSpPr/>
            <p:nvPr/>
          </p:nvSpPr>
          <p:spPr>
            <a:xfrm>
              <a:off x="405833" y="1966562"/>
              <a:ext cx="2717511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明文数据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2ADD27A-6A1E-CDB6-84D5-5E8B4FA5C883}"/>
                </a:ext>
              </a:extLst>
            </p:cNvPr>
            <p:cNvSpPr/>
            <p:nvPr/>
          </p:nvSpPr>
          <p:spPr>
            <a:xfrm>
              <a:off x="405832" y="2546111"/>
              <a:ext cx="1238033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加密接口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7E2EBF9C-85EF-ABDA-34CC-DB0B6C746677}"/>
                </a:ext>
              </a:extLst>
            </p:cNvPr>
            <p:cNvSpPr/>
            <p:nvPr/>
          </p:nvSpPr>
          <p:spPr>
            <a:xfrm>
              <a:off x="405832" y="3125660"/>
              <a:ext cx="1238033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写入</a:t>
              </a: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E3D0E220-818E-F974-8EB0-332813023189}"/>
                </a:ext>
              </a:extLst>
            </p:cNvPr>
            <p:cNvSpPr/>
            <p:nvPr/>
          </p:nvSpPr>
          <p:spPr>
            <a:xfrm>
              <a:off x="405832" y="3705209"/>
              <a:ext cx="2717511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密文数据存储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(DB)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箭头: 下 19">
              <a:extLst>
                <a:ext uri="{FF2B5EF4-FFF2-40B4-BE49-F238E27FC236}">
                  <a16:creationId xmlns:a16="http://schemas.microsoft.com/office/drawing/2014/main" id="{39A46D58-5175-AF4A-EA33-8C8A7B2526F8}"/>
                </a:ext>
              </a:extLst>
            </p:cNvPr>
            <p:cNvSpPr/>
            <p:nvPr/>
          </p:nvSpPr>
          <p:spPr>
            <a:xfrm>
              <a:off x="834918" y="1816884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箭头: 下 20">
              <a:extLst>
                <a:ext uri="{FF2B5EF4-FFF2-40B4-BE49-F238E27FC236}">
                  <a16:creationId xmlns:a16="http://schemas.microsoft.com/office/drawing/2014/main" id="{9B4B7CAC-FD67-D6DB-594C-0309B510D056}"/>
                </a:ext>
              </a:extLst>
            </p:cNvPr>
            <p:cNvSpPr/>
            <p:nvPr/>
          </p:nvSpPr>
          <p:spPr>
            <a:xfrm>
              <a:off x="834919" y="2400629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箭头: 下 21">
              <a:extLst>
                <a:ext uri="{FF2B5EF4-FFF2-40B4-BE49-F238E27FC236}">
                  <a16:creationId xmlns:a16="http://schemas.microsoft.com/office/drawing/2014/main" id="{9B2B2CE5-518A-722B-0A9A-64C92D01938D}"/>
                </a:ext>
              </a:extLst>
            </p:cNvPr>
            <p:cNvSpPr/>
            <p:nvPr/>
          </p:nvSpPr>
          <p:spPr>
            <a:xfrm>
              <a:off x="834919" y="2979073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箭头: 下 22">
              <a:extLst>
                <a:ext uri="{FF2B5EF4-FFF2-40B4-BE49-F238E27FC236}">
                  <a16:creationId xmlns:a16="http://schemas.microsoft.com/office/drawing/2014/main" id="{F15F29FC-BDCD-F715-14D5-A2F4A5A848CA}"/>
                </a:ext>
              </a:extLst>
            </p:cNvPr>
            <p:cNvSpPr/>
            <p:nvPr/>
          </p:nvSpPr>
          <p:spPr>
            <a:xfrm>
              <a:off x="837489" y="3555149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箭头: 下 25">
              <a:extLst>
                <a:ext uri="{FF2B5EF4-FFF2-40B4-BE49-F238E27FC236}">
                  <a16:creationId xmlns:a16="http://schemas.microsoft.com/office/drawing/2014/main" id="{4322D338-09D2-2A60-4489-ACF8C17098ED}"/>
                </a:ext>
              </a:extLst>
            </p:cNvPr>
            <p:cNvSpPr/>
            <p:nvPr/>
          </p:nvSpPr>
          <p:spPr>
            <a:xfrm rot="10800000">
              <a:off x="2323312" y="2289979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E7E8AD6A-C1E3-80C8-B2BC-C12A87198305}"/>
                </a:ext>
              </a:extLst>
            </p:cNvPr>
            <p:cNvSpPr/>
            <p:nvPr/>
          </p:nvSpPr>
          <p:spPr>
            <a:xfrm>
              <a:off x="1885311" y="2537281"/>
              <a:ext cx="1238033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解密接口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9D388E44-CEC2-7A4E-5C9A-A5BE004BC8B0}"/>
                </a:ext>
              </a:extLst>
            </p:cNvPr>
            <p:cNvSpPr/>
            <p:nvPr/>
          </p:nvSpPr>
          <p:spPr>
            <a:xfrm>
              <a:off x="1885310" y="3124643"/>
              <a:ext cx="1238033" cy="43296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读取</a:t>
              </a:r>
            </a:p>
          </p:txBody>
        </p:sp>
        <p:sp>
          <p:nvSpPr>
            <p:cNvPr id="73" name="箭头: 下 29">
              <a:extLst>
                <a:ext uri="{FF2B5EF4-FFF2-40B4-BE49-F238E27FC236}">
                  <a16:creationId xmlns:a16="http://schemas.microsoft.com/office/drawing/2014/main" id="{F0AEADA8-6F86-563E-8F57-9726065599AB}"/>
                </a:ext>
              </a:extLst>
            </p:cNvPr>
            <p:cNvSpPr/>
            <p:nvPr/>
          </p:nvSpPr>
          <p:spPr>
            <a:xfrm rot="10800000">
              <a:off x="2323313" y="2877341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箭头: 下 30">
              <a:extLst>
                <a:ext uri="{FF2B5EF4-FFF2-40B4-BE49-F238E27FC236}">
                  <a16:creationId xmlns:a16="http://schemas.microsoft.com/office/drawing/2014/main" id="{E49BD051-2971-5B7B-701D-2FBA36282BDD}"/>
                </a:ext>
              </a:extLst>
            </p:cNvPr>
            <p:cNvSpPr/>
            <p:nvPr/>
          </p:nvSpPr>
          <p:spPr>
            <a:xfrm rot="10800000">
              <a:off x="2323312" y="3461737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箭头: 下 31">
              <a:extLst>
                <a:ext uri="{FF2B5EF4-FFF2-40B4-BE49-F238E27FC236}">
                  <a16:creationId xmlns:a16="http://schemas.microsoft.com/office/drawing/2014/main" id="{98CD19E5-4EAB-B9EB-1218-7F88200ECF66}"/>
                </a:ext>
              </a:extLst>
            </p:cNvPr>
            <p:cNvSpPr/>
            <p:nvPr/>
          </p:nvSpPr>
          <p:spPr>
            <a:xfrm rot="10800000">
              <a:off x="2323312" y="1715405"/>
              <a:ext cx="362023" cy="247302"/>
            </a:xfrm>
            <a:prstGeom prst="down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E5E2797-18FE-8463-172D-FA942F15A4E2}"/>
              </a:ext>
            </a:extLst>
          </p:cNvPr>
          <p:cNvGrpSpPr/>
          <p:nvPr/>
        </p:nvGrpSpPr>
        <p:grpSpPr>
          <a:xfrm>
            <a:off x="4080168" y="1699082"/>
            <a:ext cx="2229885" cy="4462537"/>
            <a:chOff x="4900773" y="1352636"/>
            <a:chExt cx="1335642" cy="4353781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72102D3-EBDB-F9EC-8CB7-7415D12E46DB}"/>
                </a:ext>
              </a:extLst>
            </p:cNvPr>
            <p:cNvSpPr/>
            <p:nvPr/>
          </p:nvSpPr>
          <p:spPr>
            <a:xfrm>
              <a:off x="4987409" y="3079310"/>
              <a:ext cx="526559" cy="101557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敏感字段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58798BAD-DE04-30E7-58CA-E82F44494E11}"/>
                </a:ext>
              </a:extLst>
            </p:cNvPr>
            <p:cNvSpPr/>
            <p:nvPr/>
          </p:nvSpPr>
          <p:spPr>
            <a:xfrm>
              <a:off x="5621841" y="3079309"/>
              <a:ext cx="526559" cy="101557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加解密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API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7014639-931C-8CFA-1B9C-3E77EB13E07F}"/>
                </a:ext>
              </a:extLst>
            </p:cNvPr>
            <p:cNvSpPr/>
            <p:nvPr/>
          </p:nvSpPr>
          <p:spPr>
            <a:xfrm>
              <a:off x="4987410" y="4904032"/>
              <a:ext cx="1174519" cy="67909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敏感字段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密文存储</a:t>
              </a: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2D9D3FAF-F57A-FF07-D1CD-9696C1C2B814}"/>
                </a:ext>
              </a:extLst>
            </p:cNvPr>
            <p:cNvSpPr/>
            <p:nvPr/>
          </p:nvSpPr>
          <p:spPr>
            <a:xfrm>
              <a:off x="4900773" y="2970101"/>
              <a:ext cx="1335641" cy="1230380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7A8D0846-8B24-E2AC-0318-6C3448F1FEBF}"/>
                </a:ext>
              </a:extLst>
            </p:cNvPr>
            <p:cNvSpPr/>
            <p:nvPr/>
          </p:nvSpPr>
          <p:spPr>
            <a:xfrm>
              <a:off x="4900773" y="4788371"/>
              <a:ext cx="1335641" cy="918046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A84FFDF4-EF49-77D3-478F-642F3EC14276}"/>
                </a:ext>
              </a:extLst>
            </p:cNvPr>
            <p:cNvGrpSpPr/>
            <p:nvPr/>
          </p:nvGrpSpPr>
          <p:grpSpPr>
            <a:xfrm>
              <a:off x="4900773" y="1352636"/>
              <a:ext cx="1335642" cy="998250"/>
              <a:chOff x="3883631" y="1352636"/>
              <a:chExt cx="1335642" cy="998250"/>
            </a:xfrm>
          </p:grpSpPr>
          <p:pic>
            <p:nvPicPr>
              <p:cNvPr id="86" name="图形 85" descr="Web 设计">
                <a:extLst>
                  <a:ext uri="{FF2B5EF4-FFF2-40B4-BE49-F238E27FC236}">
                    <a16:creationId xmlns:a16="http://schemas.microsoft.com/office/drawing/2014/main" id="{8AD12B42-A176-60B4-2E6F-3C9AB236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70267" y="1352636"/>
                <a:ext cx="1174519" cy="798312"/>
              </a:xfrm>
              <a:prstGeom prst="rect">
                <a:avLst/>
              </a:prstGeom>
            </p:spPr>
          </p:pic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79A1E710-19C6-8F4F-42E2-2520379DF3B2}"/>
                  </a:ext>
                </a:extLst>
              </p:cNvPr>
              <p:cNvSpPr/>
              <p:nvPr/>
            </p:nvSpPr>
            <p:spPr>
              <a:xfrm>
                <a:off x="3883631" y="1393731"/>
                <a:ext cx="1335642" cy="957155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A4C6E9F8-F8A3-4A34-E47D-EC2F272B59BF}"/>
                  </a:ext>
                </a:extLst>
              </p:cNvPr>
              <p:cNvSpPr/>
              <p:nvPr/>
            </p:nvSpPr>
            <p:spPr>
              <a:xfrm>
                <a:off x="4089115" y="2079030"/>
                <a:ext cx="951708" cy="15884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应用程序</a:t>
                </a:r>
              </a:p>
            </p:txBody>
          </p:sp>
        </p:grpSp>
        <p:cxnSp>
          <p:nvCxnSpPr>
            <p:cNvPr id="83" name="直接箭头连接符 40">
              <a:extLst>
                <a:ext uri="{FF2B5EF4-FFF2-40B4-BE49-F238E27FC236}">
                  <a16:creationId xmlns:a16="http://schemas.microsoft.com/office/drawing/2014/main" id="{61C2D85F-8A31-8E12-2606-1D5BD45FE646}"/>
                </a:ext>
              </a:extLst>
            </p:cNvPr>
            <p:cNvCxnSpPr>
              <a:stCxn id="87" idx="2"/>
              <a:endCxn id="80" idx="0"/>
            </p:cNvCxnSpPr>
            <p:nvPr/>
          </p:nvCxnSpPr>
          <p:spPr>
            <a:xfrm>
              <a:off x="5568594" y="2350886"/>
              <a:ext cx="0" cy="619215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4" name="直接箭头连接符 41">
              <a:extLst>
                <a:ext uri="{FF2B5EF4-FFF2-40B4-BE49-F238E27FC236}">
                  <a16:creationId xmlns:a16="http://schemas.microsoft.com/office/drawing/2014/main" id="{94D5C4C8-CC9B-25C5-1D8B-847EF4D5876C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5568594" y="4200481"/>
              <a:ext cx="0" cy="587890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85" name="箭头: 左右 45">
              <a:extLst>
                <a:ext uri="{FF2B5EF4-FFF2-40B4-BE49-F238E27FC236}">
                  <a16:creationId xmlns:a16="http://schemas.microsoft.com/office/drawing/2014/main" id="{8CE8FFFC-D007-344C-1561-A37ACD25B6F6}"/>
                </a:ext>
              </a:extLst>
            </p:cNvPr>
            <p:cNvSpPr/>
            <p:nvPr/>
          </p:nvSpPr>
          <p:spPr>
            <a:xfrm>
              <a:off x="5365680" y="3468252"/>
              <a:ext cx="405825" cy="284992"/>
            </a:xfrm>
            <a:prstGeom prst="leftRightArrow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F844D4C6-7AD4-3455-4C69-F8290112B47E}"/>
              </a:ext>
            </a:extLst>
          </p:cNvPr>
          <p:cNvGrpSpPr/>
          <p:nvPr/>
        </p:nvGrpSpPr>
        <p:grpSpPr>
          <a:xfrm>
            <a:off x="6941583" y="1746397"/>
            <a:ext cx="4601673" cy="4351711"/>
            <a:chOff x="7427260" y="1360631"/>
            <a:chExt cx="4101707" cy="4351711"/>
          </a:xfrm>
        </p:grpSpPr>
        <p:pic>
          <p:nvPicPr>
            <p:cNvPr id="90" name="图形 89" descr="Web 设计">
              <a:extLst>
                <a:ext uri="{FF2B5EF4-FFF2-40B4-BE49-F238E27FC236}">
                  <a16:creationId xmlns:a16="http://schemas.microsoft.com/office/drawing/2014/main" id="{1CC6E3AA-A43C-2670-127A-014CE3DAC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92616" y="1535289"/>
              <a:ext cx="1174518" cy="638419"/>
            </a:xfrm>
            <a:prstGeom prst="rect">
              <a:avLst/>
            </a:prstGeom>
          </p:spPr>
        </p:pic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312B483-6339-4BA0-C3C8-7E50CBA53F48}"/>
                </a:ext>
              </a:extLst>
            </p:cNvPr>
            <p:cNvSpPr/>
            <p:nvPr/>
          </p:nvSpPr>
          <p:spPr>
            <a:xfrm>
              <a:off x="7905962" y="1387013"/>
              <a:ext cx="951707" cy="12702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写入</a:t>
              </a: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EDAAD36B-5302-0AD2-AEC0-FC623E419791}"/>
                </a:ext>
              </a:extLst>
            </p:cNvPr>
            <p:cNvSpPr/>
            <p:nvPr/>
          </p:nvSpPr>
          <p:spPr>
            <a:xfrm>
              <a:off x="7427260" y="4389690"/>
              <a:ext cx="1905229" cy="4060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insert into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t_user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values(‘****’);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1496BEE0-57D3-3E87-AE87-9CBC13AF4709}"/>
                </a:ext>
              </a:extLst>
            </p:cNvPr>
            <p:cNvSpPr/>
            <p:nvPr/>
          </p:nvSpPr>
          <p:spPr>
            <a:xfrm rot="16200000">
              <a:off x="8237902" y="2280432"/>
              <a:ext cx="289300" cy="101557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=123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62D72369-10FF-9033-50AC-DB0B0AD87F44}"/>
                </a:ext>
              </a:extLst>
            </p:cNvPr>
            <p:cNvSpPr/>
            <p:nvPr/>
          </p:nvSpPr>
          <p:spPr>
            <a:xfrm rot="16200000">
              <a:off x="8237902" y="2813683"/>
              <a:ext cx="289300" cy="101557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加密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API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0578533B-2699-22FF-3616-D2ED144215C6}"/>
                </a:ext>
              </a:extLst>
            </p:cNvPr>
            <p:cNvSpPr/>
            <p:nvPr/>
          </p:nvSpPr>
          <p:spPr>
            <a:xfrm rot="16200000">
              <a:off x="8237902" y="3345818"/>
              <a:ext cx="289300" cy="101557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=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***</a:t>
              </a:r>
            </a:p>
          </p:txBody>
        </p:sp>
        <p:pic>
          <p:nvPicPr>
            <p:cNvPr id="96" name="图形 95" descr="数据库">
              <a:extLst>
                <a:ext uri="{FF2B5EF4-FFF2-40B4-BE49-F238E27FC236}">
                  <a16:creationId xmlns:a16="http://schemas.microsoft.com/office/drawing/2014/main" id="{34E24C16-5242-B8CE-BE92-E9308B08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92615" y="5306341"/>
              <a:ext cx="1174518" cy="406001"/>
            </a:xfrm>
            <a:prstGeom prst="rect">
              <a:avLst/>
            </a:prstGeom>
          </p:spPr>
        </p:pic>
        <p:cxnSp>
          <p:nvCxnSpPr>
            <p:cNvPr id="97" name="直接箭头连接符 64">
              <a:extLst>
                <a:ext uri="{FF2B5EF4-FFF2-40B4-BE49-F238E27FC236}">
                  <a16:creationId xmlns:a16="http://schemas.microsoft.com/office/drawing/2014/main" id="{9E8FA55E-AE13-A173-408F-A7D539FD74B4}"/>
                </a:ext>
              </a:extLst>
            </p:cNvPr>
            <p:cNvCxnSpPr>
              <a:cxnSpLocks/>
              <a:stCxn id="90" idx="2"/>
              <a:endCxn id="93" idx="3"/>
            </p:cNvCxnSpPr>
            <p:nvPr/>
          </p:nvCxnSpPr>
          <p:spPr>
            <a:xfrm>
              <a:off x="8379875" y="2173708"/>
              <a:ext cx="2677" cy="469859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98" name="直接箭头连接符 67">
              <a:extLst>
                <a:ext uri="{FF2B5EF4-FFF2-40B4-BE49-F238E27FC236}">
                  <a16:creationId xmlns:a16="http://schemas.microsoft.com/office/drawing/2014/main" id="{531DB1AE-7FE7-BD3C-D8CA-0ED850BD3D1C}"/>
                </a:ext>
              </a:extLst>
            </p:cNvPr>
            <p:cNvCxnSpPr>
              <a:cxnSpLocks/>
              <a:stCxn id="95" idx="1"/>
              <a:endCxn id="92" idx="0"/>
            </p:cNvCxnSpPr>
            <p:nvPr/>
          </p:nvCxnSpPr>
          <p:spPr>
            <a:xfrm flipH="1">
              <a:off x="8379875" y="3998253"/>
              <a:ext cx="2677" cy="391437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99" name="直接箭头连接符 72">
              <a:extLst>
                <a:ext uri="{FF2B5EF4-FFF2-40B4-BE49-F238E27FC236}">
                  <a16:creationId xmlns:a16="http://schemas.microsoft.com/office/drawing/2014/main" id="{3359EC4B-6EDA-5FF9-C50A-4CE994969620}"/>
                </a:ext>
              </a:extLst>
            </p:cNvPr>
            <p:cNvCxnSpPr>
              <a:cxnSpLocks/>
              <a:stCxn id="92" idx="2"/>
              <a:endCxn id="96" idx="0"/>
            </p:cNvCxnSpPr>
            <p:nvPr/>
          </p:nvCxnSpPr>
          <p:spPr>
            <a:xfrm flipH="1">
              <a:off x="8379874" y="4795691"/>
              <a:ext cx="1" cy="510650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00" name="直接箭头连接符 100">
              <a:extLst>
                <a:ext uri="{FF2B5EF4-FFF2-40B4-BE49-F238E27FC236}">
                  <a16:creationId xmlns:a16="http://schemas.microsoft.com/office/drawing/2014/main" id="{455C7341-2BC3-0A98-14DB-DD2D91939606}"/>
                </a:ext>
              </a:extLst>
            </p:cNvPr>
            <p:cNvCxnSpPr>
              <a:cxnSpLocks/>
              <a:stCxn id="93" idx="1"/>
              <a:endCxn id="94" idx="3"/>
            </p:cNvCxnSpPr>
            <p:nvPr/>
          </p:nvCxnSpPr>
          <p:spPr>
            <a:xfrm>
              <a:off x="8382552" y="2932867"/>
              <a:ext cx="0" cy="243951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01" name="直接箭头连接符 104">
              <a:extLst>
                <a:ext uri="{FF2B5EF4-FFF2-40B4-BE49-F238E27FC236}">
                  <a16:creationId xmlns:a16="http://schemas.microsoft.com/office/drawing/2014/main" id="{0D440401-A25C-C8C1-5313-01CD3FBB4EC2}"/>
                </a:ext>
              </a:extLst>
            </p:cNvPr>
            <p:cNvCxnSpPr>
              <a:cxnSpLocks/>
              <a:stCxn id="94" idx="1"/>
              <a:endCxn id="95" idx="3"/>
            </p:cNvCxnSpPr>
            <p:nvPr/>
          </p:nvCxnSpPr>
          <p:spPr>
            <a:xfrm>
              <a:off x="8382552" y="3466118"/>
              <a:ext cx="0" cy="242835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pic>
          <p:nvPicPr>
            <p:cNvPr id="102" name="图形 101" descr="Web 设计">
              <a:extLst>
                <a:ext uri="{FF2B5EF4-FFF2-40B4-BE49-F238E27FC236}">
                  <a16:creationId xmlns:a16="http://schemas.microsoft.com/office/drawing/2014/main" id="{531CE77D-8A79-282E-7539-99B754E9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91771" y="1508907"/>
              <a:ext cx="1174518" cy="638419"/>
            </a:xfrm>
            <a:prstGeom prst="rect">
              <a:avLst/>
            </a:prstGeom>
          </p:spPr>
        </p:pic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C13834C5-00B1-FEAB-630A-952D35C6E2FE}"/>
                </a:ext>
              </a:extLst>
            </p:cNvPr>
            <p:cNvSpPr/>
            <p:nvPr/>
          </p:nvSpPr>
          <p:spPr>
            <a:xfrm>
              <a:off x="10105117" y="1360631"/>
              <a:ext cx="951707" cy="12702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读取</a:t>
              </a: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7842C050-554C-E334-385F-67E8216D508C}"/>
                </a:ext>
              </a:extLst>
            </p:cNvPr>
            <p:cNvSpPr/>
            <p:nvPr/>
          </p:nvSpPr>
          <p:spPr>
            <a:xfrm rot="16200000">
              <a:off x="10434379" y="3988751"/>
              <a:ext cx="289300" cy="101557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=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***</a:t>
              </a: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5B67605-4140-714C-902B-D17BEDF2EC5A}"/>
                </a:ext>
              </a:extLst>
            </p:cNvPr>
            <p:cNvSpPr/>
            <p:nvPr/>
          </p:nvSpPr>
          <p:spPr>
            <a:xfrm rot="16200000">
              <a:off x="10434379" y="4522002"/>
              <a:ext cx="289300" cy="101557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解密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API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A6192E6C-4E88-8EB2-2FB2-1DF6B4089DFB}"/>
                </a:ext>
              </a:extLst>
            </p:cNvPr>
            <p:cNvSpPr/>
            <p:nvPr/>
          </p:nvSpPr>
          <p:spPr>
            <a:xfrm rot="16200000">
              <a:off x="10434379" y="5054137"/>
              <a:ext cx="289300" cy="101557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=123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07" name="图形 106" descr="数据库">
              <a:extLst>
                <a:ext uri="{FF2B5EF4-FFF2-40B4-BE49-F238E27FC236}">
                  <a16:creationId xmlns:a16="http://schemas.microsoft.com/office/drawing/2014/main" id="{3D366E9F-E602-8760-8F57-B0D4D33D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91770" y="3447385"/>
              <a:ext cx="1174518" cy="406001"/>
            </a:xfrm>
            <a:prstGeom prst="rect">
              <a:avLst/>
            </a:prstGeom>
          </p:spPr>
        </p:pic>
        <p:cxnSp>
          <p:nvCxnSpPr>
            <p:cNvPr id="108" name="直接箭头连接符 124">
              <a:extLst>
                <a:ext uri="{FF2B5EF4-FFF2-40B4-BE49-F238E27FC236}">
                  <a16:creationId xmlns:a16="http://schemas.microsoft.com/office/drawing/2014/main" id="{C36D6466-E5BD-FD08-DA3E-6BBF1E7D0F9D}"/>
                </a:ext>
              </a:extLst>
            </p:cNvPr>
            <p:cNvCxnSpPr>
              <a:cxnSpLocks/>
              <a:stCxn id="102" idx="2"/>
              <a:endCxn id="111" idx="0"/>
            </p:cNvCxnSpPr>
            <p:nvPr/>
          </p:nvCxnSpPr>
          <p:spPr>
            <a:xfrm flipH="1">
              <a:off x="10579029" y="2147326"/>
              <a:ext cx="1" cy="467278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09" name="直接箭头连接符 127">
              <a:extLst>
                <a:ext uri="{FF2B5EF4-FFF2-40B4-BE49-F238E27FC236}">
                  <a16:creationId xmlns:a16="http://schemas.microsoft.com/office/drawing/2014/main" id="{F3396904-2DC3-7C0B-F1EB-5555EFD630A1}"/>
                </a:ext>
              </a:extLst>
            </p:cNvPr>
            <p:cNvCxnSpPr>
              <a:cxnSpLocks/>
              <a:stCxn id="104" idx="1"/>
              <a:endCxn id="105" idx="3"/>
            </p:cNvCxnSpPr>
            <p:nvPr/>
          </p:nvCxnSpPr>
          <p:spPr>
            <a:xfrm>
              <a:off x="10579029" y="4641186"/>
              <a:ext cx="0" cy="243951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10" name="直接箭头连接符 128">
              <a:extLst>
                <a:ext uri="{FF2B5EF4-FFF2-40B4-BE49-F238E27FC236}">
                  <a16:creationId xmlns:a16="http://schemas.microsoft.com/office/drawing/2014/main" id="{F2985E71-DF32-8956-FE64-E7E83CC80A61}"/>
                </a:ext>
              </a:extLst>
            </p:cNvPr>
            <p:cNvCxnSpPr>
              <a:cxnSpLocks/>
              <a:stCxn id="105" idx="1"/>
              <a:endCxn id="106" idx="3"/>
            </p:cNvCxnSpPr>
            <p:nvPr/>
          </p:nvCxnSpPr>
          <p:spPr>
            <a:xfrm>
              <a:off x="10579029" y="5174437"/>
              <a:ext cx="0" cy="242835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E4B16EB3-4B89-9BAF-9C08-24801179F483}"/>
                </a:ext>
              </a:extLst>
            </p:cNvPr>
            <p:cNvSpPr/>
            <p:nvPr/>
          </p:nvSpPr>
          <p:spPr>
            <a:xfrm>
              <a:off x="9629091" y="2614604"/>
              <a:ext cx="1899876" cy="4060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select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pwd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from </a:t>
              </a: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t_user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limit 1; 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2" name="直接箭头连接符 139">
              <a:extLst>
                <a:ext uri="{FF2B5EF4-FFF2-40B4-BE49-F238E27FC236}">
                  <a16:creationId xmlns:a16="http://schemas.microsoft.com/office/drawing/2014/main" id="{21011277-188D-35A3-980E-331E87BA8765}"/>
                </a:ext>
              </a:extLst>
            </p:cNvPr>
            <p:cNvCxnSpPr>
              <a:cxnSpLocks/>
              <a:stCxn id="111" idx="2"/>
              <a:endCxn id="107" idx="0"/>
            </p:cNvCxnSpPr>
            <p:nvPr/>
          </p:nvCxnSpPr>
          <p:spPr>
            <a:xfrm>
              <a:off x="10579029" y="3020605"/>
              <a:ext cx="0" cy="426780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13" name="直接箭头连接符 143">
              <a:extLst>
                <a:ext uri="{FF2B5EF4-FFF2-40B4-BE49-F238E27FC236}">
                  <a16:creationId xmlns:a16="http://schemas.microsoft.com/office/drawing/2014/main" id="{D94FEA3F-2D0C-CC00-1805-B7E3D774D637}"/>
                </a:ext>
              </a:extLst>
            </p:cNvPr>
            <p:cNvCxnSpPr>
              <a:cxnSpLocks/>
              <a:stCxn id="107" idx="2"/>
              <a:endCxn id="104" idx="3"/>
            </p:cNvCxnSpPr>
            <p:nvPr/>
          </p:nvCxnSpPr>
          <p:spPr>
            <a:xfrm>
              <a:off x="10579029" y="3853386"/>
              <a:ext cx="0" cy="498500"/>
            </a:xfrm>
            <a:prstGeom prst="straightConnector1">
              <a:avLst/>
            </a:prstGeom>
            <a:noFill/>
            <a:ln w="44450" cap="flat" cmpd="sng" algn="ctr">
              <a:solidFill>
                <a:srgbClr val="C0504D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</p:grpSp>
      <p:sp>
        <p:nvSpPr>
          <p:cNvPr id="114" name="矩形 113">
            <a:extLst>
              <a:ext uri="{FF2B5EF4-FFF2-40B4-BE49-F238E27FC236}">
                <a16:creationId xmlns:a16="http://schemas.microsoft.com/office/drawing/2014/main" id="{EE0936FE-0E59-CE66-B95E-353FEF34DE39}"/>
              </a:ext>
            </a:extLst>
          </p:cNvPr>
          <p:cNvSpPr/>
          <p:nvPr/>
        </p:nvSpPr>
        <p:spPr>
          <a:xfrm>
            <a:off x="214976" y="3487679"/>
            <a:ext cx="3174501" cy="940978"/>
          </a:xfrm>
          <a:prstGeom prst="rect">
            <a:avLst/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EDAE7-C9E6-8D2B-EF88-74259024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76" y="1038216"/>
            <a:ext cx="3739750" cy="37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A3B0ACE5-D3DE-18DE-337D-17248A1E3349}"/>
              </a:ext>
            </a:extLst>
          </p:cNvPr>
          <p:cNvSpPr/>
          <p:nvPr/>
        </p:nvSpPr>
        <p:spPr>
          <a:xfrm>
            <a:off x="2619175" y="1071368"/>
            <a:ext cx="2246065" cy="523190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noProof="1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API</a:t>
            </a:r>
            <a:r>
              <a:rPr lang="zh-CN" altLang="en-US" sz="2800" b="1" noProof="1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脱敏优点</a:t>
            </a:r>
          </a:p>
        </p:txBody>
      </p:sp>
      <p:sp>
        <p:nvSpPr>
          <p:cNvPr id="44" name="矩形 47">
            <a:extLst>
              <a:ext uri="{FF2B5EF4-FFF2-40B4-BE49-F238E27FC236}">
                <a16:creationId xmlns:a16="http://schemas.microsoft.com/office/drawing/2014/main" id="{69D69D04-B401-6691-4D24-5DE28CA11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174" y="1725229"/>
            <a:ext cx="4848119" cy="106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灵活，自定义加解密算法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稳定，已稳定使用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运维简单</a:t>
            </a:r>
            <a:r>
              <a:rPr lang="en-US" altLang="zh-CN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,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 扩展性好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7B00D9C-2067-5AC7-990F-F872363E46C1}"/>
              </a:ext>
            </a:extLst>
          </p:cNvPr>
          <p:cNvGrpSpPr>
            <a:grpSpLocks noChangeAspect="1"/>
          </p:cNvGrpSpPr>
          <p:nvPr/>
        </p:nvGrpSpPr>
        <p:grpSpPr>
          <a:xfrm>
            <a:off x="458951" y="3792970"/>
            <a:ext cx="1806659" cy="1924570"/>
            <a:chOff x="5397500" y="5734050"/>
            <a:chExt cx="365125" cy="371476"/>
          </a:xfrm>
          <a:solidFill>
            <a:srgbClr val="F7BE10"/>
          </a:solidFill>
        </p:grpSpPr>
        <p:sp>
          <p:nvSpPr>
            <p:cNvPr id="50" name="Freeform 288">
              <a:extLst>
                <a:ext uri="{FF2B5EF4-FFF2-40B4-BE49-F238E27FC236}">
                  <a16:creationId xmlns:a16="http://schemas.microsoft.com/office/drawing/2014/main" id="{34B55FF8-3950-338D-204C-B34A83630262}"/>
                </a:ext>
              </a:extLst>
            </p:cNvPr>
            <p:cNvSpPr/>
            <p:nvPr/>
          </p:nvSpPr>
          <p:spPr bwMode="auto">
            <a:xfrm>
              <a:off x="5532438" y="5907088"/>
              <a:ext cx="71438" cy="68263"/>
            </a:xfrm>
            <a:custGeom>
              <a:avLst/>
              <a:gdLst>
                <a:gd name="T0" fmla="*/ 45 w 45"/>
                <a:gd name="T1" fmla="*/ 17 h 43"/>
                <a:gd name="T2" fmla="*/ 17 w 45"/>
                <a:gd name="T3" fmla="*/ 43 h 43"/>
                <a:gd name="T4" fmla="*/ 0 w 45"/>
                <a:gd name="T5" fmla="*/ 26 h 43"/>
                <a:gd name="T6" fmla="*/ 29 w 45"/>
                <a:gd name="T7" fmla="*/ 0 h 43"/>
                <a:gd name="T8" fmla="*/ 45 w 45"/>
                <a:gd name="T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17"/>
                  </a:moveTo>
                  <a:lnTo>
                    <a:pt x="17" y="43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45" y="17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51" name="Freeform 289">
              <a:extLst>
                <a:ext uri="{FF2B5EF4-FFF2-40B4-BE49-F238E27FC236}">
                  <a16:creationId xmlns:a16="http://schemas.microsoft.com/office/drawing/2014/main" id="{6097273A-9CFC-564D-68BC-D6741BEA0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7200" y="5734050"/>
              <a:ext cx="225425" cy="22542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1 h 60"/>
                <a:gd name="T12" fmla="*/ 8 w 60"/>
                <a:gd name="T13" fmla="*/ 30 h 60"/>
                <a:gd name="T14" fmla="*/ 30 w 60"/>
                <a:gd name="T15" fmla="*/ 8 h 60"/>
                <a:gd name="T16" fmla="*/ 52 w 60"/>
                <a:gd name="T17" fmla="*/ 30 h 60"/>
                <a:gd name="T18" fmla="*/ 30 w 60"/>
                <a:gd name="T1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1"/>
                  </a:moveTo>
                  <a:cubicBezTo>
                    <a:pt x="18" y="51"/>
                    <a:pt x="8" y="42"/>
                    <a:pt x="8" y="30"/>
                  </a:cubicBezTo>
                  <a:cubicBezTo>
                    <a:pt x="8" y="18"/>
                    <a:pt x="18" y="8"/>
                    <a:pt x="30" y="8"/>
                  </a:cubicBezTo>
                  <a:cubicBezTo>
                    <a:pt x="42" y="8"/>
                    <a:pt x="52" y="18"/>
                    <a:pt x="52" y="30"/>
                  </a:cubicBezTo>
                  <a:cubicBezTo>
                    <a:pt x="52" y="42"/>
                    <a:pt x="42" y="51"/>
                    <a:pt x="30" y="5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52" name="Freeform 291">
              <a:extLst>
                <a:ext uri="{FF2B5EF4-FFF2-40B4-BE49-F238E27FC236}">
                  <a16:creationId xmlns:a16="http://schemas.microsoft.com/office/drawing/2014/main" id="{84DE8E41-F380-2F4E-0FAE-682CC743A836}"/>
                </a:ext>
              </a:extLst>
            </p:cNvPr>
            <p:cNvSpPr/>
            <p:nvPr/>
          </p:nvSpPr>
          <p:spPr bwMode="auto">
            <a:xfrm>
              <a:off x="5397500" y="5951538"/>
              <a:ext cx="158750" cy="153988"/>
            </a:xfrm>
            <a:custGeom>
              <a:avLst/>
              <a:gdLst>
                <a:gd name="T0" fmla="*/ 30 w 42"/>
                <a:gd name="T1" fmla="*/ 0 h 41"/>
                <a:gd name="T2" fmla="*/ 3 w 42"/>
                <a:gd name="T3" fmla="*/ 26 h 41"/>
                <a:gd name="T4" fmla="*/ 3 w 42"/>
                <a:gd name="T5" fmla="*/ 38 h 41"/>
                <a:gd name="T6" fmla="*/ 15 w 42"/>
                <a:gd name="T7" fmla="*/ 38 h 41"/>
                <a:gd name="T8" fmla="*/ 42 w 42"/>
                <a:gd name="T9" fmla="*/ 12 h 41"/>
                <a:gd name="T10" fmla="*/ 30 w 42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30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4"/>
                    <a:pt x="3" y="38"/>
                  </a:cubicBezTo>
                  <a:cubicBezTo>
                    <a:pt x="6" y="41"/>
                    <a:pt x="12" y="41"/>
                    <a:pt x="15" y="3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4FB7DE40-B15A-2C01-E56F-3983F032A67D}"/>
              </a:ext>
            </a:extLst>
          </p:cNvPr>
          <p:cNvSpPr/>
          <p:nvPr/>
        </p:nvSpPr>
        <p:spPr>
          <a:xfrm>
            <a:off x="2501349" y="3581013"/>
            <a:ext cx="2246065" cy="523190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noProof="1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API</a:t>
            </a:r>
            <a:r>
              <a:rPr lang="zh-CN" altLang="en-US" sz="2800" b="1" noProof="1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脱敏不足</a:t>
            </a:r>
          </a:p>
        </p:txBody>
      </p:sp>
      <p:sp>
        <p:nvSpPr>
          <p:cNvPr id="54" name="矩形 47">
            <a:extLst>
              <a:ext uri="{FF2B5EF4-FFF2-40B4-BE49-F238E27FC236}">
                <a16:creationId xmlns:a16="http://schemas.microsoft.com/office/drawing/2014/main" id="{00022F75-157C-E829-CC34-FF359B1BB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348" y="4204894"/>
            <a:ext cx="4848119" cy="106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rgbClr val="F84C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脱敏有侵入性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，要修改原应用代码逻辑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访问敏感数据，</a:t>
            </a:r>
            <a:r>
              <a:rPr lang="zh-CN" altLang="en-US" sz="1800" b="1" kern="0" dirty="0">
                <a:solidFill>
                  <a:srgbClr val="F84C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不兼容</a:t>
            </a:r>
            <a:r>
              <a:rPr lang="en-US" altLang="zh-CN" sz="1800" b="1" kern="0" dirty="0">
                <a:solidFill>
                  <a:srgbClr val="F84C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SQL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语法</a:t>
            </a:r>
            <a:r>
              <a:rPr lang="en-US" altLang="zh-CN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,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不透明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800" b="1" kern="0" dirty="0">
                <a:solidFill>
                  <a:srgbClr val="F84C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成本较高</a:t>
            </a:r>
            <a:r>
              <a:rPr lang="en-US" altLang="zh-CN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(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脱敏</a:t>
            </a:r>
            <a:r>
              <a:rPr lang="en-US" altLang="zh-CN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API</a:t>
            </a:r>
            <a:r>
              <a:rPr lang="zh-CN" altLang="en-US" sz="1800" b="1" kern="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POSans R" panose="00020600040101010101" pitchFamily="18" charset="-122"/>
                <a:sym typeface="Calibri" panose="020F0502020204030204" pitchFamily="34" charset="0"/>
              </a:rPr>
              <a:t>开发成本，整改成本）</a:t>
            </a:r>
            <a:endParaRPr lang="en-US" altLang="zh-CN" sz="1800" b="1" kern="0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POSans R" panose="00020600040101010101" pitchFamily="18" charset="-122"/>
              <a:sym typeface="Calibri" panose="020F0502020204030204" pitchFamily="34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9984818-8039-2CE5-011C-B44B8FE4DD25}"/>
              </a:ext>
            </a:extLst>
          </p:cNvPr>
          <p:cNvGrpSpPr>
            <a:grpSpLocks noChangeAspect="1"/>
          </p:cNvGrpSpPr>
          <p:nvPr/>
        </p:nvGrpSpPr>
        <p:grpSpPr>
          <a:xfrm>
            <a:off x="349105" y="1158296"/>
            <a:ext cx="1774631" cy="1749795"/>
            <a:chOff x="5397500" y="5734050"/>
            <a:chExt cx="365125" cy="371476"/>
          </a:xfrm>
          <a:solidFill>
            <a:schemeClr val="accent1"/>
          </a:solidFill>
        </p:grpSpPr>
        <p:sp>
          <p:nvSpPr>
            <p:cNvPr id="58" name="Freeform 288">
              <a:extLst>
                <a:ext uri="{FF2B5EF4-FFF2-40B4-BE49-F238E27FC236}">
                  <a16:creationId xmlns:a16="http://schemas.microsoft.com/office/drawing/2014/main" id="{AB6DFB7E-169D-4CA5-11A3-556EDB25C6AF}"/>
                </a:ext>
              </a:extLst>
            </p:cNvPr>
            <p:cNvSpPr/>
            <p:nvPr/>
          </p:nvSpPr>
          <p:spPr bwMode="auto">
            <a:xfrm>
              <a:off x="5532438" y="5907088"/>
              <a:ext cx="71438" cy="68263"/>
            </a:xfrm>
            <a:custGeom>
              <a:avLst/>
              <a:gdLst>
                <a:gd name="T0" fmla="*/ 45 w 45"/>
                <a:gd name="T1" fmla="*/ 17 h 43"/>
                <a:gd name="T2" fmla="*/ 17 w 45"/>
                <a:gd name="T3" fmla="*/ 43 h 43"/>
                <a:gd name="T4" fmla="*/ 0 w 45"/>
                <a:gd name="T5" fmla="*/ 26 h 43"/>
                <a:gd name="T6" fmla="*/ 29 w 45"/>
                <a:gd name="T7" fmla="*/ 0 h 43"/>
                <a:gd name="T8" fmla="*/ 45 w 45"/>
                <a:gd name="T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17"/>
                  </a:moveTo>
                  <a:lnTo>
                    <a:pt x="17" y="43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45" y="17"/>
                  </a:lnTo>
                  <a:close/>
                </a:path>
              </a:pathLst>
            </a:custGeom>
            <a:grpFill/>
            <a:ln w="9525">
              <a:solidFill>
                <a:schemeClr val="accent4">
                  <a:lumMod val="75000"/>
                </a:schemeClr>
              </a:solidFill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59" name="Freeform 289">
              <a:extLst>
                <a:ext uri="{FF2B5EF4-FFF2-40B4-BE49-F238E27FC236}">
                  <a16:creationId xmlns:a16="http://schemas.microsoft.com/office/drawing/2014/main" id="{317EB33D-4C0F-2819-F9B5-462E9367E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7200" y="5734050"/>
              <a:ext cx="225425" cy="22542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1 h 60"/>
                <a:gd name="T12" fmla="*/ 8 w 60"/>
                <a:gd name="T13" fmla="*/ 30 h 60"/>
                <a:gd name="T14" fmla="*/ 30 w 60"/>
                <a:gd name="T15" fmla="*/ 8 h 60"/>
                <a:gd name="T16" fmla="*/ 52 w 60"/>
                <a:gd name="T17" fmla="*/ 30 h 60"/>
                <a:gd name="T18" fmla="*/ 30 w 60"/>
                <a:gd name="T1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1"/>
                  </a:moveTo>
                  <a:cubicBezTo>
                    <a:pt x="18" y="51"/>
                    <a:pt x="8" y="42"/>
                    <a:pt x="8" y="30"/>
                  </a:cubicBezTo>
                  <a:cubicBezTo>
                    <a:pt x="8" y="18"/>
                    <a:pt x="18" y="8"/>
                    <a:pt x="30" y="8"/>
                  </a:cubicBezTo>
                  <a:cubicBezTo>
                    <a:pt x="42" y="8"/>
                    <a:pt x="52" y="18"/>
                    <a:pt x="52" y="30"/>
                  </a:cubicBezTo>
                  <a:cubicBezTo>
                    <a:pt x="52" y="42"/>
                    <a:pt x="42" y="51"/>
                    <a:pt x="30" y="51"/>
                  </a:cubicBezTo>
                  <a:close/>
                </a:path>
              </a:pathLst>
            </a:custGeom>
            <a:grpFill/>
            <a:ln w="9525">
              <a:solidFill>
                <a:schemeClr val="accent4">
                  <a:lumMod val="75000"/>
                </a:schemeClr>
              </a:solidFill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  <p:sp>
          <p:nvSpPr>
            <p:cNvPr id="60" name="Freeform 291">
              <a:extLst>
                <a:ext uri="{FF2B5EF4-FFF2-40B4-BE49-F238E27FC236}">
                  <a16:creationId xmlns:a16="http://schemas.microsoft.com/office/drawing/2014/main" id="{2F6DDE0A-651C-C5A2-9DE0-C80AF4B0352C}"/>
                </a:ext>
              </a:extLst>
            </p:cNvPr>
            <p:cNvSpPr/>
            <p:nvPr/>
          </p:nvSpPr>
          <p:spPr bwMode="auto">
            <a:xfrm>
              <a:off x="5397500" y="5951538"/>
              <a:ext cx="158750" cy="153988"/>
            </a:xfrm>
            <a:custGeom>
              <a:avLst/>
              <a:gdLst>
                <a:gd name="T0" fmla="*/ 30 w 42"/>
                <a:gd name="T1" fmla="*/ 0 h 41"/>
                <a:gd name="T2" fmla="*/ 3 w 42"/>
                <a:gd name="T3" fmla="*/ 26 h 41"/>
                <a:gd name="T4" fmla="*/ 3 w 42"/>
                <a:gd name="T5" fmla="*/ 38 h 41"/>
                <a:gd name="T6" fmla="*/ 15 w 42"/>
                <a:gd name="T7" fmla="*/ 38 h 41"/>
                <a:gd name="T8" fmla="*/ 42 w 42"/>
                <a:gd name="T9" fmla="*/ 12 h 41"/>
                <a:gd name="T10" fmla="*/ 30 w 42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30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4"/>
                    <a:pt x="3" y="38"/>
                  </a:cubicBezTo>
                  <a:cubicBezTo>
                    <a:pt x="6" y="41"/>
                    <a:pt x="12" y="41"/>
                    <a:pt x="15" y="3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accent4">
                  <a:lumMod val="75000"/>
                </a:schemeClr>
              </a:solidFill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DB5D1143-C979-86AB-2C7A-9A3264455E12}"/>
              </a:ext>
            </a:extLst>
          </p:cNvPr>
          <p:cNvSpPr txBox="1"/>
          <p:nvPr/>
        </p:nvSpPr>
        <p:spPr>
          <a:xfrm>
            <a:off x="7820776" y="4735569"/>
            <a:ext cx="4371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安全要求有</a:t>
            </a:r>
            <a:r>
              <a:rPr lang="en-US" altLang="zh-CN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1W+</a:t>
            </a:r>
            <a:r>
              <a:rPr lang="zh-CN" altLang="en-US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字段，限时整改</a:t>
            </a:r>
          </a:p>
        </p:txBody>
      </p:sp>
    </p:spTree>
    <p:extLst>
      <p:ext uri="{BB962C8B-B14F-4D97-AF65-F5344CB8AC3E}">
        <p14:creationId xmlns:p14="http://schemas.microsoft.com/office/powerpoint/2010/main" val="29919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07D4E-55B5-A2C4-8315-C420EE38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37" y="838065"/>
            <a:ext cx="5473818" cy="53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6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693D4AF-3956-38BC-CDAF-28F7C16320E1}"/>
              </a:ext>
            </a:extLst>
          </p:cNvPr>
          <p:cNvSpPr txBox="1"/>
          <p:nvPr/>
        </p:nvSpPr>
        <p:spPr>
          <a:xfrm>
            <a:off x="863255" y="1830695"/>
            <a:ext cx="104654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面向应用透明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的数据库加解密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4E84ADE-832C-656E-3350-9FF7E7F56C75}"/>
              </a:ext>
            </a:extLst>
          </p:cNvPr>
          <p:cNvGrpSpPr/>
          <p:nvPr/>
        </p:nvGrpSpPr>
        <p:grpSpPr>
          <a:xfrm>
            <a:off x="2681332" y="3909138"/>
            <a:ext cx="1455987" cy="1744660"/>
            <a:chOff x="7974781" y="2365806"/>
            <a:chExt cx="1323930" cy="126877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5FC0103-BFF0-E745-F4C7-F8819D8CC2F3}"/>
                </a:ext>
              </a:extLst>
            </p:cNvPr>
            <p:cNvSpPr/>
            <p:nvPr/>
          </p:nvSpPr>
          <p:spPr>
            <a:xfrm>
              <a:off x="7974781" y="2365806"/>
              <a:ext cx="1323930" cy="12687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D94DF30-450C-2BAA-5473-084366B14235}"/>
                </a:ext>
              </a:extLst>
            </p:cNvPr>
            <p:cNvSpPr txBox="1"/>
            <p:nvPr/>
          </p:nvSpPr>
          <p:spPr>
            <a:xfrm>
              <a:off x="7976092" y="2878127"/>
              <a:ext cx="353943" cy="37446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王伟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34D2D18-6F2E-146C-527D-1E519BCD8B12}"/>
                </a:ext>
              </a:extLst>
            </p:cNvPr>
            <p:cNvSpPr txBox="1"/>
            <p:nvPr/>
          </p:nvSpPr>
          <p:spPr>
            <a:xfrm rot="15566857">
              <a:off x="8524482" y="2176068"/>
              <a:ext cx="353944" cy="10445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13800138000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D0B8E78-4B8B-F938-C0B2-36517F20492B}"/>
                </a:ext>
              </a:extLst>
            </p:cNvPr>
            <p:cNvSpPr txBox="1"/>
            <p:nvPr/>
          </p:nvSpPr>
          <p:spPr>
            <a:xfrm rot="16200000">
              <a:off x="8569143" y="2790126"/>
              <a:ext cx="353944" cy="10894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abc@123.com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4534FF-9BEB-8D46-12B5-B3530DBF8833}"/>
              </a:ext>
            </a:extLst>
          </p:cNvPr>
          <p:cNvGrpSpPr/>
          <p:nvPr/>
        </p:nvGrpSpPr>
        <p:grpSpPr>
          <a:xfrm>
            <a:off x="8451570" y="3880328"/>
            <a:ext cx="1471524" cy="1744660"/>
            <a:chOff x="7963910" y="4390019"/>
            <a:chExt cx="1338058" cy="128360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D39047F-B50E-4158-FA64-A4228B0721EE}"/>
                </a:ext>
              </a:extLst>
            </p:cNvPr>
            <p:cNvSpPr/>
            <p:nvPr/>
          </p:nvSpPr>
          <p:spPr>
            <a:xfrm>
              <a:off x="7963910" y="4390019"/>
              <a:ext cx="1323930" cy="12836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6E824DA-67E8-77B8-030B-88CB82E7BBA6}"/>
                </a:ext>
              </a:extLst>
            </p:cNvPr>
            <p:cNvSpPr txBox="1"/>
            <p:nvPr/>
          </p:nvSpPr>
          <p:spPr>
            <a:xfrm>
              <a:off x="7973938" y="4668620"/>
              <a:ext cx="353943" cy="76880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d3sd12X_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077896A-19F4-5C5A-C1F7-D4EB7235E353}"/>
                </a:ext>
              </a:extLst>
            </p:cNvPr>
            <p:cNvSpPr txBox="1"/>
            <p:nvPr/>
          </p:nvSpPr>
          <p:spPr>
            <a:xfrm rot="15566857">
              <a:off x="8575500" y="4230650"/>
              <a:ext cx="353942" cy="95635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Dr11%*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d_ae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612F42E-7140-7FC3-AD7A-0AFB4AB09A78}"/>
                </a:ext>
              </a:extLst>
            </p:cNvPr>
            <p:cNvSpPr txBox="1"/>
            <p:nvPr/>
          </p:nvSpPr>
          <p:spPr>
            <a:xfrm rot="17364704">
              <a:off x="8641211" y="4781342"/>
              <a:ext cx="353942" cy="96757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d4t1gD1#_^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EAA8D20-76A5-27D8-927E-5CBE0995984B}"/>
              </a:ext>
            </a:extLst>
          </p:cNvPr>
          <p:cNvSpPr txBox="1"/>
          <p:nvPr/>
        </p:nvSpPr>
        <p:spPr>
          <a:xfrm rot="16200000">
            <a:off x="5838883" y="4019214"/>
            <a:ext cx="800219" cy="14559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透明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加解密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21FA1E3-0B9E-02FC-2009-FC7D7629BB64}"/>
              </a:ext>
            </a:extLst>
          </p:cNvPr>
          <p:cNvGrpSpPr/>
          <p:nvPr/>
        </p:nvGrpSpPr>
        <p:grpSpPr>
          <a:xfrm rot="16200000">
            <a:off x="5604290" y="3560880"/>
            <a:ext cx="1269408" cy="2441175"/>
            <a:chOff x="9615888" y="3687711"/>
            <a:chExt cx="1154274" cy="468043"/>
          </a:xfrm>
        </p:grpSpPr>
        <p:sp>
          <p:nvSpPr>
            <p:cNvPr id="12" name="箭头: 上 79">
              <a:extLst>
                <a:ext uri="{FF2B5EF4-FFF2-40B4-BE49-F238E27FC236}">
                  <a16:creationId xmlns:a16="http://schemas.microsoft.com/office/drawing/2014/main" id="{E8715E72-A7F5-0D62-FA3B-0D584DC861AA}"/>
                </a:ext>
              </a:extLst>
            </p:cNvPr>
            <p:cNvSpPr/>
            <p:nvPr/>
          </p:nvSpPr>
          <p:spPr>
            <a:xfrm>
              <a:off x="9615888" y="3687711"/>
              <a:ext cx="298070" cy="463258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箭头: 上 80">
              <a:extLst>
                <a:ext uri="{FF2B5EF4-FFF2-40B4-BE49-F238E27FC236}">
                  <a16:creationId xmlns:a16="http://schemas.microsoft.com/office/drawing/2014/main" id="{9C3CB3C6-2A5B-0E3B-997E-6E392E4C877D}"/>
                </a:ext>
              </a:extLst>
            </p:cNvPr>
            <p:cNvSpPr/>
            <p:nvPr/>
          </p:nvSpPr>
          <p:spPr>
            <a:xfrm rot="10800000">
              <a:off x="10472092" y="3687711"/>
              <a:ext cx="298070" cy="468043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C0FA4C8-DD32-E064-2021-3E89DF95BE26}"/>
              </a:ext>
            </a:extLst>
          </p:cNvPr>
          <p:cNvSpPr/>
          <p:nvPr/>
        </p:nvSpPr>
        <p:spPr>
          <a:xfrm>
            <a:off x="786210" y="1209819"/>
            <a:ext cx="567455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功能</a:t>
            </a:r>
            <a:endParaRPr lang="en-US" altLang="zh-CN" sz="3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lvl="1"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满足合规要求，加解密算法类别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稳定性</a:t>
            </a:r>
            <a:endParaRPr lang="en-US" altLang="zh-CN" sz="3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90204"/>
              <a:buChar char="•"/>
              <a:defRPr/>
            </a:pPr>
            <a:r>
              <a:rPr lang="zh-CN" alt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运维成本</a:t>
            </a:r>
            <a:endParaRPr lang="en-US" altLang="zh-CN" sz="3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14300" lvl="1">
              <a:defRPr/>
            </a:pPr>
            <a:r>
              <a:rPr lang="en-US" altLang="zh-CN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扩缩容</a:t>
            </a:r>
            <a:r>
              <a:rPr lang="en-US" altLang="zh-CN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学习成本</a:t>
            </a:r>
            <a:r>
              <a:rPr lang="en-US" altLang="zh-CN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服务器成本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改造成本</a:t>
            </a:r>
            <a:endParaRPr lang="en-US" altLang="zh-CN" sz="3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lang="en-US" altLang="en-US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生态情况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defRPr/>
            </a:pPr>
            <a:endParaRPr lang="en-US" altLang="zh-CN" sz="2000" b="1" kern="1200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4CFD5D-E730-4094-3076-DBF1585E3F49}"/>
              </a:ext>
            </a:extLst>
          </p:cNvPr>
          <p:cNvSpPr txBox="1"/>
          <p:nvPr/>
        </p:nvSpPr>
        <p:spPr>
          <a:xfrm>
            <a:off x="6096000" y="2913255"/>
            <a:ext cx="5343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Apache</a:t>
            </a:r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ShardingSphere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44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4901675" y="3360136"/>
            <a:ext cx="557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ShardingSphere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在之家的脱敏应用实践</a:t>
            </a:r>
          </a:p>
        </p:txBody>
      </p:sp>
      <p:sp>
        <p:nvSpPr>
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2"/>
            </p:custDataLst>
          </p:nvPr>
        </p:nvSpPr>
        <p:spPr>
          <a:xfrm>
            <a:off x="5333502" y="2036696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03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5665386" y="3052359"/>
            <a:ext cx="469875" cy="62280"/>
          </a:xfrm>
          <a:prstGeom prst="roundRect">
            <a:avLst/>
          </a:prstGeom>
          <a:solidFill>
            <a:srgbClr val="F84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介绍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8916C91-F870-3F82-4BBC-B79B88D42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31" y="1408834"/>
            <a:ext cx="10458051" cy="43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72A0B1-46F7-30B0-6F0D-A07DE0FD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077" y="1244184"/>
            <a:ext cx="5911916" cy="46551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09741EF-813E-C4CD-C9C9-5A2746A913EB}"/>
              </a:ext>
            </a:extLst>
          </p:cNvPr>
          <p:cNvSpPr txBox="1"/>
          <p:nvPr/>
        </p:nvSpPr>
        <p:spPr>
          <a:xfrm>
            <a:off x="453908" y="1101033"/>
            <a:ext cx="56320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ShardingSphere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</a:p>
          <a:p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2020年4月成为 Apache 基金会的顶级项目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JDBC、Proxy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 Sidecar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191919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0" i="0" dirty="0" err="1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ShardingSphere</a:t>
            </a:r>
            <a:r>
              <a:rPr lang="en" altLang="zh-CN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-JDBC</a:t>
            </a:r>
            <a:r>
              <a:rPr lang="zh-CN" altLang="en-US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" altLang="zh-CN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定位为轻量级 </a:t>
            </a:r>
            <a:r>
              <a:rPr lang="en" altLang="zh-CN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Java </a:t>
            </a:r>
            <a:r>
              <a:rPr lang="zh-CN" altLang="en-US" b="0" i="0" dirty="0">
                <a:solidFill>
                  <a:srgbClr val="32323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框架</a:t>
            </a:r>
            <a:endParaRPr lang="en-US" altLang="zh-CN" b="0" i="0" dirty="0">
              <a:solidFill>
                <a:srgbClr val="191919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dirty="0" err="1">
                <a:solidFill>
                  <a:srgbClr val="19191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Sharding</a:t>
            </a:r>
            <a:r>
              <a:rPr lang="en-US" altLang="zh-CN" b="0" i="0" dirty="0">
                <a:solidFill>
                  <a:srgbClr val="19191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-Proxy</a:t>
            </a:r>
            <a:r>
              <a:rPr lang="zh-CN" altLang="en-US" i="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 透明化的数据库代理</a:t>
            </a:r>
            <a:endParaRPr lang="en-US" altLang="zh-CN" dirty="0">
              <a:solidFill>
                <a:schemeClr val="tx1">
                  <a:lumMod val="90000"/>
                  <a:lumOff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42AAEA-C32D-A1F2-6ECF-9E65AA577251}"/>
              </a:ext>
            </a:extLst>
          </p:cNvPr>
          <p:cNvSpPr txBox="1"/>
          <p:nvPr/>
        </p:nvSpPr>
        <p:spPr>
          <a:xfrm>
            <a:off x="453908" y="3630784"/>
            <a:ext cx="56320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主要功能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数据分片</a:t>
            </a:r>
            <a:endParaRPr lang="en-US" altLang="zh-CN" sz="20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分布式事务</a:t>
            </a:r>
            <a:endParaRPr lang="en-US" altLang="zh-CN" sz="20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读写分离</a:t>
            </a:r>
            <a:endParaRPr lang="en-US" altLang="zh-CN" sz="20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弹性伸缩</a:t>
            </a:r>
            <a:endParaRPr lang="en-US" altLang="zh-CN" sz="20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数据库网关</a:t>
            </a:r>
            <a:endParaRPr lang="en-US" altLang="zh-CN" sz="20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84C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数据加解密</a:t>
            </a:r>
            <a:endParaRPr lang="en-US" altLang="zh-CN" sz="2000" dirty="0">
              <a:solidFill>
                <a:srgbClr val="F84C1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47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10" descr="电脑屏幕的照片&#10;&#10;低可信度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65" cy="685757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060065" y="2197100"/>
            <a:ext cx="7268158" cy="1825625"/>
            <a:chOff x="4733" y="2932"/>
            <a:chExt cx="9562" cy="2875"/>
          </a:xfrm>
        </p:grpSpPr>
        <p:sp>
          <p:nvSpPr>
            <p:cNvPr id="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7980" y="5080"/>
              <a:ext cx="1745" cy="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陶会祥</a:t>
              </a:r>
            </a:p>
          </p:txBody>
        </p:sp>
        <p:sp>
          <p:nvSpPr>
            <p:cNvPr id="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3"/>
              </p:custDataLst>
            </p:nvPr>
          </p:nvSpPr>
          <p:spPr>
            <a:xfrm>
              <a:off x="4733" y="2932"/>
              <a:ext cx="9562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CN" sz="4000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ShardingSphere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在汽车之家的敏感数据治理实践</a:t>
              </a:r>
            </a:p>
          </p:txBody>
        </p:sp>
      </p:grpSp>
      <p:pic>
        <p:nvPicPr>
          <p:cNvPr id="15" name="图片 14" descr="文本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sp>
        <p:nvSpPr>
          <p:cNvPr id="12" name="流程图: 联系 11"/>
          <p:cNvSpPr/>
          <p:nvPr/>
        </p:nvSpPr>
        <p:spPr>
          <a:xfrm>
            <a:off x="4872355" y="3773805"/>
            <a:ext cx="464820" cy="18000"/>
          </a:xfrm>
          <a:prstGeom prst="flowChartConnector">
            <a:avLst/>
          </a:prstGeom>
          <a:solidFill>
            <a:srgbClr val="141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联系 13"/>
          <p:cNvSpPr/>
          <p:nvPr>
            <p:custDataLst>
              <p:tags r:id="rId1"/>
            </p:custDataLst>
          </p:nvPr>
        </p:nvSpPr>
        <p:spPr>
          <a:xfrm>
            <a:off x="6814214" y="3767455"/>
            <a:ext cx="464820" cy="18000"/>
          </a:xfrm>
          <a:prstGeom prst="flowChartConnector">
            <a:avLst/>
          </a:prstGeom>
          <a:solidFill>
            <a:srgbClr val="141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脱敏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D5F2F3E-F943-9A1B-BCE9-2D967100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" y="980100"/>
            <a:ext cx="5362202" cy="51701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FDC7D1-70E7-7EDC-58AD-21DA6193F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757" y="980100"/>
            <a:ext cx="4736379" cy="494898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6DC39B-46C0-4A5E-94C0-2410D0478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281" y="980099"/>
            <a:ext cx="4608042" cy="50268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9A3F69-347A-5B23-A3F4-3B015F88C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90704"/>
            <a:ext cx="5005136" cy="49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C5912EF-71E0-E4BE-D8B7-30D9C0466C9C}"/>
              </a:ext>
            </a:extLst>
          </p:cNvPr>
          <p:cNvSpPr txBox="1"/>
          <p:nvPr/>
        </p:nvSpPr>
        <p:spPr>
          <a:xfrm>
            <a:off x="704147" y="1416252"/>
            <a:ext cx="32682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方案选型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自定义加密算法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功能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性能测试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规范制定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自动化运维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推广应用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16191-2BCE-4A90-8CB4-683AC482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69" y="1416252"/>
            <a:ext cx="6299719" cy="420309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方案选型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9614B36-291D-832F-29A8-02BB7E888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45067"/>
              </p:ext>
            </p:extLst>
          </p:nvPr>
        </p:nvGraphicFramePr>
        <p:xfrm>
          <a:off x="1822486" y="2048326"/>
          <a:ext cx="9296536" cy="2911247"/>
        </p:xfrm>
        <a:graphic>
          <a:graphicData uri="http://schemas.openxmlformats.org/drawingml/2006/table">
            <a:tbl>
              <a:tblPr firstRow="1" bandRow="1"/>
              <a:tblGrid>
                <a:gridCol w="2443020">
                  <a:extLst>
                    <a:ext uri="{9D8B030D-6E8A-4147-A177-3AD203B41FA5}">
                      <a16:colId xmlns:a16="http://schemas.microsoft.com/office/drawing/2014/main" val="2834490133"/>
                    </a:ext>
                  </a:extLst>
                </a:gridCol>
                <a:gridCol w="6853516">
                  <a:extLst>
                    <a:ext uri="{9D8B030D-6E8A-4147-A177-3AD203B41FA5}">
                      <a16:colId xmlns:a16="http://schemas.microsoft.com/office/drawing/2014/main" val="2693088076"/>
                    </a:ext>
                  </a:extLst>
                </a:gridCol>
              </a:tblGrid>
              <a:tr h="777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特点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06994"/>
                  </a:ext>
                </a:extLst>
              </a:tr>
              <a:tr h="1051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Encrypt-JDBC</a:t>
                      </a:r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 algn="l">
                        <a:buAutoNum type="arabicPeriod"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仅支持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java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无中心化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各应用自行管理</a:t>
                      </a:r>
                      <a:endParaRPr lang="en-US" altLang="zh-CN" sz="16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脱敏要应用端调整，引用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Encrypt-JDBC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jar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包，配置加解密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脱敏算法改变，版本升级，应用需要引用新的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jar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包重新发布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34122"/>
                  </a:ext>
                </a:extLst>
              </a:tr>
              <a:tr h="1051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Sharding</a:t>
                      </a: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-Proxy</a:t>
                      </a:r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无语言限制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CN" sz="16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java,go,python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algn="l"/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集中式管理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稳定性要求高，故障会影响全部服务）</a:t>
                      </a:r>
                      <a:endParaRPr lang="en-US" altLang="zh-CN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</a:t>
                      </a: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改造成本低，对应用透明</a:t>
                      </a:r>
                      <a:endParaRPr lang="en-US" altLang="zh-C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</a:t>
                      </a:r>
                      <a:r>
                        <a:rPr lang="zh-CN" altLang="en-US" sz="1600" dirty="0">
                          <a:solidFill>
                            <a:schemeClr val="tx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服务器成本</a:t>
                      </a:r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tx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运维成本</a:t>
                      </a:r>
                      <a:endParaRPr lang="en-US" altLang="zh-CN" sz="1600" dirty="0">
                        <a:solidFill>
                          <a:schemeClr val="tx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5042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74B0375-C5B0-485E-04F6-6FC092B1809B}"/>
              </a:ext>
            </a:extLst>
          </p:cNvPr>
          <p:cNvSpPr txBox="1"/>
          <p:nvPr/>
        </p:nvSpPr>
        <p:spPr>
          <a:xfrm>
            <a:off x="3413438" y="1347275"/>
            <a:ext cx="6177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Encrypt-JDBC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Sharding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-Proxy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24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加解密算法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77F236-3417-6343-8E6E-22745ADBC4EF}"/>
              </a:ext>
            </a:extLst>
          </p:cNvPr>
          <p:cNvSpPr/>
          <p:nvPr/>
        </p:nvSpPr>
        <p:spPr>
          <a:xfrm>
            <a:off x="638055" y="987968"/>
            <a:ext cx="5343019" cy="38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报隶-简" panose="02010600040101010101" charset="-122"/>
              <a:sym typeface="+mn-ea"/>
            </a:endParaRPr>
          </a:p>
          <a:p>
            <a:pPr marL="228600" marR="0" lvl="0" indent="-22860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zh-CN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自定义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算法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报隶-简" panose="02010600040101010101" charset="-122"/>
              <a:sym typeface="+mn-ea"/>
            </a:endParaRP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   在</a:t>
            </a: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AES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算法的基础上进行了改进</a:t>
            </a:r>
            <a:b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</a:br>
            <a:endParaRPr kumimoji="1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报隶-简" panose="02010600040101010101" charset="-122"/>
              <a:sym typeface="+mn-ea"/>
            </a:endParaRP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2.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加解密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key </a:t>
            </a: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  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不同业务</a:t>
            </a:r>
            <a:r>
              <a:rPr kumimoji="1"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有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不同的加密解密</a:t>
            </a: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key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以保证数据安全性</a:t>
            </a:r>
            <a:endParaRPr kumimoji="1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报隶-简" panose="02010600040101010101" charset="-122"/>
              <a:sym typeface="+mn-ea"/>
            </a:endParaRP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报隶-简" panose="02010600040101010101" charset="-122"/>
              <a:sym typeface="+mn-ea"/>
            </a:endParaRP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3. Hash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key</a:t>
            </a:r>
          </a:p>
          <a:p>
            <a:pPr marL="0" marR="0" lvl="0" indent="0" algn="l" defTabSz="914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  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不同业务线的相同</a:t>
            </a: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salt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盐值</a:t>
            </a: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hash</a:t>
            </a:r>
            <a:r>
              <a: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报隶-简" panose="02010600040101010101" charset="-122"/>
                <a:sym typeface="+mn-ea"/>
              </a:rPr>
              <a:t>，方便数据共享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1042F-59C5-E3BD-351B-1210A81CF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28" y="1203227"/>
            <a:ext cx="5143500" cy="36753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09BA93C-FF70-F28E-FCE5-E74F74477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184" y="5359685"/>
            <a:ext cx="9383842" cy="10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FAB875-8F70-67B1-C405-169CA6F95B5C}"/>
              </a:ext>
            </a:extLst>
          </p:cNvPr>
          <p:cNvSpPr txBox="1"/>
          <p:nvPr/>
        </p:nvSpPr>
        <p:spPr>
          <a:xfrm>
            <a:off x="730770" y="1659285"/>
            <a:ext cx="32682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功能测试</a:t>
            </a: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性能测试</a:t>
            </a: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兼容性测试</a:t>
            </a:r>
            <a:endParaRPr kumimoji="1"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A5542B8-E2CD-58FE-F89E-DD3BBDCAC212}"/>
              </a:ext>
            </a:extLst>
          </p:cNvPr>
          <p:cNvGrpSpPr/>
          <p:nvPr/>
        </p:nvGrpSpPr>
        <p:grpSpPr>
          <a:xfrm>
            <a:off x="5880543" y="2203554"/>
            <a:ext cx="5580687" cy="3142351"/>
            <a:chOff x="6180978" y="4725321"/>
            <a:chExt cx="5580687" cy="1566128"/>
          </a:xfrm>
        </p:grpSpPr>
        <p:graphicFrame>
          <p:nvGraphicFramePr>
            <p:cNvPr id="4" name="图表 3">
              <a:extLst>
                <a:ext uri="{FF2B5EF4-FFF2-40B4-BE49-F238E27FC236}">
                  <a16:creationId xmlns:a16="http://schemas.microsoft.com/office/drawing/2014/main" id="{4CF5772C-390D-355A-C57F-88413D70A1A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6931140"/>
                </p:ext>
              </p:extLst>
            </p:nvPr>
          </p:nvGraphicFramePr>
          <p:xfrm>
            <a:off x="6180978" y="4725321"/>
            <a:ext cx="5580687" cy="15661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D6D3D60-A843-D279-8C67-F12C56570C44}"/>
                </a:ext>
              </a:extLst>
            </p:cNvPr>
            <p:cNvSpPr txBox="1"/>
            <p:nvPr/>
          </p:nvSpPr>
          <p:spPr>
            <a:xfrm>
              <a:off x="7824911" y="5336076"/>
              <a:ext cx="3223472" cy="153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加密写入性能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提升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2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倍</a:t>
              </a: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FFB198A-9AC5-AAA9-6BF7-620B0361C1E8}"/>
              </a:ext>
            </a:extLst>
          </p:cNvPr>
          <p:cNvSpPr txBox="1"/>
          <p:nvPr/>
        </p:nvSpPr>
        <p:spPr>
          <a:xfrm>
            <a:off x="6994116" y="1439056"/>
            <a:ext cx="317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中间件</a:t>
            </a:r>
            <a:r>
              <a:rPr kumimoji="1"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加解密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VS API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加解密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4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自动化建设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5921F7-C72E-9EF5-C85E-D630F7F318DE}"/>
              </a:ext>
            </a:extLst>
          </p:cNvPr>
          <p:cNvSpPr/>
          <p:nvPr/>
        </p:nvSpPr>
        <p:spPr>
          <a:xfrm>
            <a:off x="671305" y="1351508"/>
            <a:ext cx="35523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微软雅黑"/>
                <a:sym typeface="Arial" panose="020B0604020202090204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微软雅黑"/>
                <a:sym typeface="Arial" panose="020B0604020202090204"/>
              </a:rPr>
              <a:t>安装布署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高可用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监控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endParaRPr lang="en-US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 配置生成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endParaRPr lang="en-US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 历史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数据刷新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endParaRPr lang="en-US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工单审批</a:t>
            </a:r>
            <a:endParaRPr lang="en-US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</p:txBody>
      </p:sp>
      <p:graphicFrame>
        <p:nvGraphicFramePr>
          <p:cNvPr id="5" name="图表 6">
            <a:extLst>
              <a:ext uri="{FF2B5EF4-FFF2-40B4-BE49-F238E27FC236}">
                <a16:creationId xmlns:a16="http://schemas.microsoft.com/office/drawing/2014/main" id="{0C196173-CD92-9646-430D-6FD6913DC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589609"/>
              </p:ext>
            </p:extLst>
          </p:nvPr>
        </p:nvGraphicFramePr>
        <p:xfrm>
          <a:off x="2906488" y="574833"/>
          <a:ext cx="12001333" cy="8312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52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4896EC0-A7FD-EF24-2E59-02EEC46DB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47550"/>
              </p:ext>
            </p:extLst>
          </p:nvPr>
        </p:nvGraphicFramePr>
        <p:xfrm>
          <a:off x="1333570" y="1328693"/>
          <a:ext cx="9524860" cy="3908858"/>
        </p:xfrm>
        <a:graphic>
          <a:graphicData uri="http://schemas.openxmlformats.org/drawingml/2006/table">
            <a:tbl>
              <a:tblPr firstRow="1" bandRow="1"/>
              <a:tblGrid>
                <a:gridCol w="2617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6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371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altLang="en-US" sz="21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项目</a:t>
                      </a:r>
                      <a:endParaRPr lang="zh-CN" altLang="en-US" sz="21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defRPr/>
                      </a:pPr>
                      <a:r>
                        <a:rPr lang="en-US" altLang="en-US" sz="21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说明</a:t>
                      </a:r>
                      <a:endParaRPr lang="zh-CN" altLang="en-US" sz="21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安装布署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单机多实例 ， </a:t>
                      </a:r>
                      <a:r>
                        <a:rPr lang="en-US" altLang="zh-CN" sz="19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/data/</a:t>
                      </a:r>
                      <a:r>
                        <a:rPr lang="en-US" altLang="zh-CN" sz="19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shardingsphere$port</a:t>
                      </a:r>
                      <a:endParaRPr lang="en-US" altLang="zh-CN" sz="19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6831"/>
                  </a:ext>
                </a:extLst>
              </a:tr>
              <a:tr h="477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高可用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900" dirty="0" err="1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域名</a:t>
                      </a:r>
                      <a:r>
                        <a:rPr lang="en-US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+ 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+mn-lt"/>
                          <a:ea typeface="Microsoft YaHei" panose="020B0503020204020204" pitchFamily="34" charset="-122"/>
                        </a:rPr>
                        <a:t>VIP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负载均衡，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节点</a:t>
                      </a:r>
                      <a:endParaRPr lang="en-US" altLang="zh-CN" sz="19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05502"/>
                  </a:ext>
                </a:extLst>
              </a:tr>
              <a:tr h="495349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90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监控</a:t>
                      </a:r>
                      <a:endParaRPr lang="zh-CN" altLang="en-US" sz="1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之家监控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(Prometheus)</a:t>
                      </a:r>
                      <a:endParaRPr lang="zh-CN" altLang="en-US" sz="19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49">
                <a:tc>
                  <a:txBody>
                    <a:bodyPr/>
                    <a:lstStyle/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配置管理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配置生成，配置下发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68905"/>
                  </a:ext>
                </a:extLst>
              </a:tr>
              <a:tr h="495349">
                <a:tc>
                  <a:txBody>
                    <a:bodyPr/>
                    <a:lstStyle/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日常管理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中间件实例列表查询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</a:t>
                      </a: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启动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停止，节点上下线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138058"/>
                  </a:ext>
                </a:extLst>
              </a:tr>
              <a:tr h="495349">
                <a:tc>
                  <a:txBody>
                    <a:bodyPr/>
                    <a:lstStyle/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历史数据刷新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dirty="0" err="1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SaltApi</a:t>
                      </a:r>
                      <a:r>
                        <a:rPr lang="en-US" altLang="zh-CN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+ </a:t>
                      </a: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刷新脚本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47444"/>
                  </a:ext>
                </a:extLst>
              </a:tr>
              <a:tr h="495349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9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工单审批</a:t>
                      </a:r>
                      <a:endParaRPr lang="zh-CN" altLang="en-US" sz="1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之家工单流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5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6E58F53-D5A1-4B79-24E1-425579535AAF}"/>
              </a:ext>
            </a:extLst>
          </p:cNvPr>
          <p:cNvGrpSpPr/>
          <p:nvPr/>
        </p:nvGrpSpPr>
        <p:grpSpPr>
          <a:xfrm>
            <a:off x="3549847" y="1326321"/>
            <a:ext cx="6070276" cy="5013300"/>
            <a:chOff x="4614151" y="1005558"/>
            <a:chExt cx="6070276" cy="5034261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25790585-ED6D-997C-A6DE-42CB2A6C8FDB}"/>
                </a:ext>
              </a:extLst>
            </p:cNvPr>
            <p:cNvGrpSpPr/>
            <p:nvPr/>
          </p:nvGrpSpPr>
          <p:grpSpPr>
            <a:xfrm>
              <a:off x="4614152" y="4829916"/>
              <a:ext cx="6070275" cy="1209903"/>
              <a:chOff x="4537951" y="4829916"/>
              <a:chExt cx="6070275" cy="1224136"/>
            </a:xfrm>
          </p:grpSpPr>
          <p:sp>
            <p:nvSpPr>
              <p:cNvPr id="60" name="圆角矩形 59">
                <a:extLst>
                  <a:ext uri="{FF2B5EF4-FFF2-40B4-BE49-F238E27FC236}">
                    <a16:creationId xmlns:a16="http://schemas.microsoft.com/office/drawing/2014/main" id="{535F7E3C-EF0D-2FDC-5F70-6C5EA9CC6F25}"/>
                  </a:ext>
                </a:extLst>
              </p:cNvPr>
              <p:cNvSpPr/>
              <p:nvPr/>
            </p:nvSpPr>
            <p:spPr>
              <a:xfrm>
                <a:off x="4537951" y="4829916"/>
                <a:ext cx="6070275" cy="1224136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8802115D-1C9E-4E83-A4BA-A1FFBC111204}"/>
                  </a:ext>
                </a:extLst>
              </p:cNvPr>
              <p:cNvGrpSpPr/>
              <p:nvPr/>
            </p:nvGrpSpPr>
            <p:grpSpPr>
              <a:xfrm>
                <a:off x="4857337" y="5296120"/>
                <a:ext cx="1073705" cy="756606"/>
                <a:chOff x="4857337" y="5149493"/>
                <a:chExt cx="1073705" cy="756606"/>
              </a:xfrm>
            </p:grpSpPr>
            <p:sp>
              <p:nvSpPr>
                <p:cNvPr id="61" name="罐形 9">
                  <a:extLst>
                    <a:ext uri="{FF2B5EF4-FFF2-40B4-BE49-F238E27FC236}">
                      <a16:creationId xmlns:a16="http://schemas.microsoft.com/office/drawing/2014/main" id="{3AB790B0-5F7C-BF76-929B-EEF9707A323F}"/>
                    </a:ext>
                  </a:extLst>
                </p:cNvPr>
                <p:cNvSpPr/>
                <p:nvPr/>
              </p:nvSpPr>
              <p:spPr>
                <a:xfrm>
                  <a:off x="4869900" y="5149493"/>
                  <a:ext cx="1061142" cy="360040"/>
                </a:xfrm>
                <a:prstGeom prst="ca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087857AC-0468-D645-05AB-42E56AB837A9}"/>
                    </a:ext>
                  </a:extLst>
                </p:cNvPr>
                <p:cNvSpPr txBox="1"/>
                <p:nvPr/>
              </p:nvSpPr>
              <p:spPr>
                <a:xfrm>
                  <a:off x="4857337" y="5567545"/>
                  <a:ext cx="10570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b="1" dirty="0"/>
                    <a:t>slave</a:t>
                  </a:r>
                  <a:endParaRPr kumimoji="1" lang="zh-CN" altLang="en-US" sz="1600" b="1" dirty="0"/>
                </a:p>
              </p:txBody>
            </p:sp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B246657C-E68F-BA5C-268F-63F7AE60FE1F}"/>
                  </a:ext>
                </a:extLst>
              </p:cNvPr>
              <p:cNvGrpSpPr/>
              <p:nvPr/>
            </p:nvGrpSpPr>
            <p:grpSpPr>
              <a:xfrm>
                <a:off x="8841821" y="5296120"/>
                <a:ext cx="1073705" cy="756606"/>
                <a:chOff x="4857337" y="5149493"/>
                <a:chExt cx="1073705" cy="756606"/>
              </a:xfrm>
            </p:grpSpPr>
            <p:sp>
              <p:nvSpPr>
                <p:cNvPr id="69" name="罐形 9">
                  <a:extLst>
                    <a:ext uri="{FF2B5EF4-FFF2-40B4-BE49-F238E27FC236}">
                      <a16:creationId xmlns:a16="http://schemas.microsoft.com/office/drawing/2014/main" id="{4E8A7472-9EEE-D4DD-FC64-49C298F80864}"/>
                    </a:ext>
                  </a:extLst>
                </p:cNvPr>
                <p:cNvSpPr/>
                <p:nvPr/>
              </p:nvSpPr>
              <p:spPr>
                <a:xfrm>
                  <a:off x="4869900" y="5149493"/>
                  <a:ext cx="1061142" cy="360040"/>
                </a:xfrm>
                <a:prstGeom prst="ca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EDC2401C-4E32-AEAC-0DE4-B0935C44A7AD}"/>
                    </a:ext>
                  </a:extLst>
                </p:cNvPr>
                <p:cNvSpPr txBox="1"/>
                <p:nvPr/>
              </p:nvSpPr>
              <p:spPr>
                <a:xfrm>
                  <a:off x="4857337" y="5567545"/>
                  <a:ext cx="10570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b="1" dirty="0"/>
                    <a:t>slave</a:t>
                  </a:r>
                  <a:endParaRPr kumimoji="1" lang="zh-CN" altLang="en-US" sz="1600" b="1" dirty="0"/>
                </a:p>
              </p:txBody>
            </p:sp>
          </p:grp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6AC30418-DD16-7DC5-CD26-F3FEA5665043}"/>
                  </a:ext>
                </a:extLst>
              </p:cNvPr>
              <p:cNvGrpSpPr/>
              <p:nvPr/>
            </p:nvGrpSpPr>
            <p:grpSpPr>
              <a:xfrm>
                <a:off x="6849579" y="5041290"/>
                <a:ext cx="1073705" cy="756606"/>
                <a:chOff x="4857337" y="5149493"/>
                <a:chExt cx="1073705" cy="756606"/>
              </a:xfrm>
            </p:grpSpPr>
            <p:sp>
              <p:nvSpPr>
                <p:cNvPr id="75" name="罐形 9">
                  <a:extLst>
                    <a:ext uri="{FF2B5EF4-FFF2-40B4-BE49-F238E27FC236}">
                      <a16:creationId xmlns:a16="http://schemas.microsoft.com/office/drawing/2014/main" id="{4DF47271-2E59-8FE6-90DF-5841FE57F885}"/>
                    </a:ext>
                  </a:extLst>
                </p:cNvPr>
                <p:cNvSpPr/>
                <p:nvPr/>
              </p:nvSpPr>
              <p:spPr>
                <a:xfrm>
                  <a:off x="4869900" y="5149493"/>
                  <a:ext cx="1061142" cy="360040"/>
                </a:xfrm>
                <a:prstGeom prst="ca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6B27B469-47BF-5E55-699A-903CCE25EA50}"/>
                    </a:ext>
                  </a:extLst>
                </p:cNvPr>
                <p:cNvSpPr txBox="1"/>
                <p:nvPr/>
              </p:nvSpPr>
              <p:spPr>
                <a:xfrm>
                  <a:off x="4857337" y="5567545"/>
                  <a:ext cx="10570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b="1" dirty="0"/>
                    <a:t>Master</a:t>
                  </a:r>
                  <a:endParaRPr kumimoji="1" lang="zh-CN" altLang="en-US" sz="1600" b="1" dirty="0"/>
                </a:p>
              </p:txBody>
            </p:sp>
          </p:grp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A2D235DA-7E35-D23D-AEF9-466B42688977}"/>
                </a:ext>
              </a:extLst>
            </p:cNvPr>
            <p:cNvGrpSpPr/>
            <p:nvPr/>
          </p:nvGrpSpPr>
          <p:grpSpPr>
            <a:xfrm>
              <a:off x="4614151" y="3140499"/>
              <a:ext cx="6070276" cy="1209903"/>
              <a:chOff x="4537952" y="3028226"/>
              <a:chExt cx="6070276" cy="1169776"/>
            </a:xfrm>
          </p:grpSpPr>
          <p:sp>
            <p:nvSpPr>
              <p:cNvPr id="81" name="圆角矩形 80">
                <a:extLst>
                  <a:ext uri="{FF2B5EF4-FFF2-40B4-BE49-F238E27FC236}">
                    <a16:creationId xmlns:a16="http://schemas.microsoft.com/office/drawing/2014/main" id="{98863ED0-99D2-5F85-3BFE-FB59B5FBF0C4}"/>
                  </a:ext>
                </a:extLst>
              </p:cNvPr>
              <p:cNvSpPr/>
              <p:nvPr/>
            </p:nvSpPr>
            <p:spPr>
              <a:xfrm>
                <a:off x="4537952" y="3028226"/>
                <a:ext cx="6070276" cy="116977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A8995A9C-3D43-8430-5816-4586154B83C7}"/>
                  </a:ext>
                </a:extLst>
              </p:cNvPr>
              <p:cNvGrpSpPr/>
              <p:nvPr/>
            </p:nvGrpSpPr>
            <p:grpSpPr>
              <a:xfrm>
                <a:off x="4956010" y="3234357"/>
                <a:ext cx="1310309" cy="748554"/>
                <a:chOff x="4956010" y="3239841"/>
                <a:chExt cx="1310309" cy="748554"/>
              </a:xfrm>
            </p:grpSpPr>
            <p:pic>
              <p:nvPicPr>
                <p:cNvPr id="89" name="图片 88">
                  <a:extLst>
                    <a:ext uri="{FF2B5EF4-FFF2-40B4-BE49-F238E27FC236}">
                      <a16:creationId xmlns:a16="http://schemas.microsoft.com/office/drawing/2014/main" id="{72FFA4C5-BC8B-1856-BFE8-B8FFEB1AD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56010" y="3239841"/>
                  <a:ext cx="1139989" cy="74855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297A1BBD-F5C2-3A8E-7AD8-F00BA0C85E9D}"/>
                    </a:ext>
                  </a:extLst>
                </p:cNvPr>
                <p:cNvSpPr txBox="1"/>
                <p:nvPr/>
              </p:nvSpPr>
              <p:spPr>
                <a:xfrm>
                  <a:off x="5665222" y="3575684"/>
                  <a:ext cx="6010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dirty="0">
                      <a:solidFill>
                        <a:srgbClr val="FF0000"/>
                      </a:solidFill>
                    </a:rPr>
                    <a:t>SS1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39471549-3AD8-A2B0-08A8-01B829117076}"/>
                  </a:ext>
                </a:extLst>
              </p:cNvPr>
              <p:cNvGrpSpPr/>
              <p:nvPr/>
            </p:nvGrpSpPr>
            <p:grpSpPr>
              <a:xfrm>
                <a:off x="6865774" y="3234357"/>
                <a:ext cx="1310309" cy="748554"/>
                <a:chOff x="4956010" y="3239841"/>
                <a:chExt cx="1310309" cy="748554"/>
              </a:xfrm>
            </p:grpSpPr>
            <p:pic>
              <p:nvPicPr>
                <p:cNvPr id="87" name="图片 86">
                  <a:extLst>
                    <a:ext uri="{FF2B5EF4-FFF2-40B4-BE49-F238E27FC236}">
                      <a16:creationId xmlns:a16="http://schemas.microsoft.com/office/drawing/2014/main" id="{0B79CD5F-CB9A-E4BF-020A-C04848B2F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56010" y="3239841"/>
                  <a:ext cx="1139989" cy="74855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88084001-C560-F8F8-F0CB-F5744679CC89}"/>
                    </a:ext>
                  </a:extLst>
                </p:cNvPr>
                <p:cNvSpPr txBox="1"/>
                <p:nvPr/>
              </p:nvSpPr>
              <p:spPr>
                <a:xfrm>
                  <a:off x="5665222" y="3575684"/>
                  <a:ext cx="6010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dirty="0">
                      <a:solidFill>
                        <a:srgbClr val="FF0000"/>
                      </a:solidFill>
                    </a:rPr>
                    <a:t>SS2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35CBB483-A51B-AE77-4736-B43A32FD52B3}"/>
                  </a:ext>
                </a:extLst>
              </p:cNvPr>
              <p:cNvGrpSpPr/>
              <p:nvPr/>
            </p:nvGrpSpPr>
            <p:grpSpPr>
              <a:xfrm>
                <a:off x="8775537" y="3234357"/>
                <a:ext cx="1310309" cy="748554"/>
                <a:chOff x="4956010" y="3239841"/>
                <a:chExt cx="1310309" cy="748554"/>
              </a:xfrm>
            </p:grpSpPr>
            <p:pic>
              <p:nvPicPr>
                <p:cNvPr id="85" name="图片 84">
                  <a:extLst>
                    <a:ext uri="{FF2B5EF4-FFF2-40B4-BE49-F238E27FC236}">
                      <a16:creationId xmlns:a16="http://schemas.microsoft.com/office/drawing/2014/main" id="{3C06F293-461B-4947-EDEC-6AA9707AD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56010" y="3239841"/>
                  <a:ext cx="1139989" cy="74855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EA144801-29E2-41AF-20EF-A121A73B5D24}"/>
                    </a:ext>
                  </a:extLst>
                </p:cNvPr>
                <p:cNvSpPr txBox="1"/>
                <p:nvPr/>
              </p:nvSpPr>
              <p:spPr>
                <a:xfrm>
                  <a:off x="5665222" y="3575684"/>
                  <a:ext cx="6010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dirty="0">
                      <a:solidFill>
                        <a:srgbClr val="FF0000"/>
                      </a:solidFill>
                    </a:rPr>
                    <a:t>SS3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C65B0F97-2E41-21FE-A2CE-DBE652697AAB}"/>
                </a:ext>
              </a:extLst>
            </p:cNvPr>
            <p:cNvGrpSpPr/>
            <p:nvPr/>
          </p:nvGrpSpPr>
          <p:grpSpPr>
            <a:xfrm>
              <a:off x="5441431" y="1957863"/>
              <a:ext cx="4143244" cy="822460"/>
              <a:chOff x="6096000" y="1967019"/>
              <a:chExt cx="3060490" cy="813304"/>
            </a:xfrm>
          </p:grpSpPr>
          <p:sp>
            <p:nvSpPr>
              <p:cNvPr id="33" name="圆角矩形 32">
                <a:extLst>
                  <a:ext uri="{FF2B5EF4-FFF2-40B4-BE49-F238E27FC236}">
                    <a16:creationId xmlns:a16="http://schemas.microsoft.com/office/drawing/2014/main" id="{7595316B-085E-BA77-C6EE-4936B94847DA}"/>
                  </a:ext>
                </a:extLst>
              </p:cNvPr>
              <p:cNvSpPr/>
              <p:nvPr/>
            </p:nvSpPr>
            <p:spPr>
              <a:xfrm>
                <a:off x="6096000" y="1967019"/>
                <a:ext cx="3060490" cy="81330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011331C2-9D1B-A8C5-4EA6-737018BED2C3}"/>
                  </a:ext>
                </a:extLst>
              </p:cNvPr>
              <p:cNvSpPr/>
              <p:nvPr/>
            </p:nvSpPr>
            <p:spPr>
              <a:xfrm>
                <a:off x="6367624" y="2178841"/>
                <a:ext cx="919877" cy="4444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dirty="0" err="1">
                    <a:solidFill>
                      <a:schemeClr val="tx1"/>
                    </a:solidFill>
                  </a:rPr>
                  <a:t>Haproxy</a:t>
                </a:r>
                <a:endParaRPr kumimoji="1" lang="en-US" altLang="zh-CN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kumimoji="1" lang="en-US" altLang="zh-CN" sz="1400" dirty="0">
                    <a:solidFill>
                      <a:schemeClr val="tx1"/>
                    </a:solidFill>
                  </a:rPr>
                  <a:t>keepalive</a:t>
                </a:r>
                <a:endParaRPr kumimoji="1" lang="zh-CN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圆角矩形 94">
                <a:extLst>
                  <a:ext uri="{FF2B5EF4-FFF2-40B4-BE49-F238E27FC236}">
                    <a16:creationId xmlns:a16="http://schemas.microsoft.com/office/drawing/2014/main" id="{A46238E7-83DD-455D-B489-DA11A7E58414}"/>
                  </a:ext>
                </a:extLst>
              </p:cNvPr>
              <p:cNvSpPr/>
              <p:nvPr/>
            </p:nvSpPr>
            <p:spPr>
              <a:xfrm>
                <a:off x="7839289" y="2151452"/>
                <a:ext cx="919877" cy="4444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400" dirty="0" err="1">
                    <a:solidFill>
                      <a:schemeClr val="tx1"/>
                    </a:solidFill>
                  </a:rPr>
                  <a:t>Haproxy</a:t>
                </a:r>
                <a:endParaRPr kumimoji="1" lang="en-US" altLang="zh-CN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kumimoji="1" lang="en-US" altLang="zh-CN" sz="1400" dirty="0">
                    <a:solidFill>
                      <a:schemeClr val="tx1"/>
                    </a:solidFill>
                  </a:rPr>
                  <a:t>keepalive</a:t>
                </a:r>
                <a:endParaRPr kumimoji="1" lang="zh-CN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0" name="圆角矩形 99">
              <a:extLst>
                <a:ext uri="{FF2B5EF4-FFF2-40B4-BE49-F238E27FC236}">
                  <a16:creationId xmlns:a16="http://schemas.microsoft.com/office/drawing/2014/main" id="{5740BC65-BD25-28B6-5E30-1A284BF13EA3}"/>
                </a:ext>
              </a:extLst>
            </p:cNvPr>
            <p:cNvSpPr/>
            <p:nvPr/>
          </p:nvSpPr>
          <p:spPr>
            <a:xfrm>
              <a:off x="5423161" y="1018363"/>
              <a:ext cx="1753848" cy="53919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App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9EFF0BE1-E9C6-C764-6FE2-282DFB09F91F}"/>
                </a:ext>
              </a:extLst>
            </p:cNvPr>
            <p:cNvSpPr txBox="1"/>
            <p:nvPr/>
          </p:nvSpPr>
          <p:spPr>
            <a:xfrm>
              <a:off x="8668222" y="2486402"/>
              <a:ext cx="6657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dirty="0">
                  <a:solidFill>
                    <a:schemeClr val="tx1"/>
                  </a:solidFill>
                </a:rPr>
                <a:t>VIP</a:t>
              </a:r>
              <a:endParaRPr lang="zh-CN" altLang="en-US" dirty="0"/>
            </a:p>
          </p:txBody>
        </p:sp>
        <p:sp>
          <p:nvSpPr>
            <p:cNvPr id="103" name="圆角矩形 102">
              <a:extLst>
                <a:ext uri="{FF2B5EF4-FFF2-40B4-BE49-F238E27FC236}">
                  <a16:creationId xmlns:a16="http://schemas.microsoft.com/office/drawing/2014/main" id="{54AB66D2-40F5-126C-4CD1-5116DB0FD717}"/>
                </a:ext>
              </a:extLst>
            </p:cNvPr>
            <p:cNvSpPr/>
            <p:nvPr/>
          </p:nvSpPr>
          <p:spPr>
            <a:xfrm>
              <a:off x="7807100" y="1005558"/>
              <a:ext cx="1753848" cy="53919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App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4" name="直线连接符 103">
              <a:extLst>
                <a:ext uri="{FF2B5EF4-FFF2-40B4-BE49-F238E27FC236}">
                  <a16:creationId xmlns:a16="http://schemas.microsoft.com/office/drawing/2014/main" id="{82E47473-1BAB-C422-1BFA-581C64C53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2215" y="2794150"/>
              <a:ext cx="389924" cy="37175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线连接符 105">
              <a:extLst>
                <a:ext uri="{FF2B5EF4-FFF2-40B4-BE49-F238E27FC236}">
                  <a16:creationId xmlns:a16="http://schemas.microsoft.com/office/drawing/2014/main" id="{5C2D178D-6D4A-EB68-F2FB-3BCDD19A45D3}"/>
                </a:ext>
              </a:extLst>
            </p:cNvPr>
            <p:cNvCxnSpPr>
              <a:cxnSpLocks/>
            </p:cNvCxnSpPr>
            <p:nvPr/>
          </p:nvCxnSpPr>
          <p:spPr>
            <a:xfrm>
              <a:off x="7768109" y="2761305"/>
              <a:ext cx="484173" cy="39307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线连接符 110">
              <a:extLst>
                <a:ext uri="{FF2B5EF4-FFF2-40B4-BE49-F238E27FC236}">
                  <a16:creationId xmlns:a16="http://schemas.microsoft.com/office/drawing/2014/main" id="{38A67876-1FFD-F016-FDC5-4E99A90EF7B0}"/>
                </a:ext>
              </a:extLst>
            </p:cNvPr>
            <p:cNvCxnSpPr>
              <a:cxnSpLocks/>
            </p:cNvCxnSpPr>
            <p:nvPr/>
          </p:nvCxnSpPr>
          <p:spPr>
            <a:xfrm>
              <a:off x="6358536" y="1570253"/>
              <a:ext cx="0" cy="38761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线连接符 112">
              <a:extLst>
                <a:ext uri="{FF2B5EF4-FFF2-40B4-BE49-F238E27FC236}">
                  <a16:creationId xmlns:a16="http://schemas.microsoft.com/office/drawing/2014/main" id="{6352EE9B-A4EF-550A-A4BB-C9E172A185A6}"/>
                </a:ext>
              </a:extLst>
            </p:cNvPr>
            <p:cNvCxnSpPr>
              <a:cxnSpLocks/>
            </p:cNvCxnSpPr>
            <p:nvPr/>
          </p:nvCxnSpPr>
          <p:spPr>
            <a:xfrm>
              <a:off x="8684024" y="1523000"/>
              <a:ext cx="0" cy="38761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线连接符 2">
              <a:extLst>
                <a:ext uri="{FF2B5EF4-FFF2-40B4-BE49-F238E27FC236}">
                  <a16:creationId xmlns:a16="http://schemas.microsoft.com/office/drawing/2014/main" id="{9F77F26A-B0C9-A33B-D190-3E20E50C00A6}"/>
                </a:ext>
              </a:extLst>
            </p:cNvPr>
            <p:cNvCxnSpPr>
              <a:cxnSpLocks/>
            </p:cNvCxnSpPr>
            <p:nvPr/>
          </p:nvCxnSpPr>
          <p:spPr>
            <a:xfrm>
              <a:off x="6348751" y="4380382"/>
              <a:ext cx="0" cy="38761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线连接符 3">
              <a:extLst>
                <a:ext uri="{FF2B5EF4-FFF2-40B4-BE49-F238E27FC236}">
                  <a16:creationId xmlns:a16="http://schemas.microsoft.com/office/drawing/2014/main" id="{626A4B26-9F35-0871-5465-782EDB430B49}"/>
                </a:ext>
              </a:extLst>
            </p:cNvPr>
            <p:cNvCxnSpPr>
              <a:cxnSpLocks/>
            </p:cNvCxnSpPr>
            <p:nvPr/>
          </p:nvCxnSpPr>
          <p:spPr>
            <a:xfrm>
              <a:off x="8841951" y="4380382"/>
              <a:ext cx="0" cy="38761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2F609761-FB34-F777-0815-30D0AE8A38F2}"/>
              </a:ext>
            </a:extLst>
          </p:cNvPr>
          <p:cNvSpPr txBox="1"/>
          <p:nvPr/>
        </p:nvSpPr>
        <p:spPr>
          <a:xfrm>
            <a:off x="507124" y="1101470"/>
            <a:ext cx="610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ShardingSphere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高可用：</a:t>
            </a:r>
          </a:p>
        </p:txBody>
      </p:sp>
    </p:spTree>
    <p:extLst>
      <p:ext uri="{BB962C8B-B14F-4D97-AF65-F5344CB8AC3E}">
        <p14:creationId xmlns:p14="http://schemas.microsoft.com/office/powerpoint/2010/main" val="5539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609761-FB34-F777-0815-30D0AE8A38F2}"/>
              </a:ext>
            </a:extLst>
          </p:cNvPr>
          <p:cNvSpPr txBox="1"/>
          <p:nvPr/>
        </p:nvSpPr>
        <p:spPr>
          <a:xfrm>
            <a:off x="507124" y="1086480"/>
            <a:ext cx="610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配置管理：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8C4DB9-9CD8-E164-C6D9-C0B836B5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6" y="1709813"/>
            <a:ext cx="6169852" cy="1381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08E4A2-CA27-D042-4F31-B451A5739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26" y="3299050"/>
            <a:ext cx="6238450" cy="31687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EE0AAD-25D4-E72F-E868-009B577F5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925" y="1709813"/>
            <a:ext cx="4889265" cy="47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827A7A-7EC6-613C-4F65-83F80BACA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47" y="1501580"/>
            <a:ext cx="10576035" cy="50093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0E55B0C-E1CA-5B4B-1598-CDD69D1902A2}"/>
              </a:ext>
            </a:extLst>
          </p:cNvPr>
          <p:cNvSpPr txBox="1"/>
          <p:nvPr/>
        </p:nvSpPr>
        <p:spPr>
          <a:xfrm>
            <a:off x="507124" y="1101470"/>
            <a:ext cx="610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中间件实例申请工单：</a:t>
            </a:r>
          </a:p>
        </p:txBody>
      </p:sp>
    </p:spTree>
    <p:extLst>
      <p:ext uri="{BB962C8B-B14F-4D97-AF65-F5344CB8AC3E}">
        <p14:creationId xmlns:p14="http://schemas.microsoft.com/office/powerpoint/2010/main" val="1841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个人介绍</a:t>
            </a:r>
          </a:p>
        </p:txBody>
      </p:sp>
      <p:sp>
        <p:nvSpPr>
          <p:cNvPr id="10" name="Google Shape;65;p14">
            <a:extLst>
              <a:ext uri="{FF2B5EF4-FFF2-40B4-BE49-F238E27FC236}">
                <a16:creationId xmlns:a16="http://schemas.microsoft.com/office/drawing/2014/main" id="{134666E9-0E78-60D5-95EA-3120D77F5120}"/>
              </a:ext>
            </a:extLst>
          </p:cNvPr>
          <p:cNvSpPr txBox="1"/>
          <p:nvPr/>
        </p:nvSpPr>
        <p:spPr>
          <a:xfrm>
            <a:off x="187024" y="1460959"/>
            <a:ext cx="4117728" cy="75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en-US" sz="2133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 Neue" panose="02000503000000020004"/>
                <a:sym typeface="Helvetica Neue" panose="02000503000000020004"/>
              </a:rPr>
              <a:t>陶会祥</a:t>
            </a:r>
            <a:endParaRPr sz="2133" b="1" dirty="0">
              <a:latin typeface="Microsoft YaHei" panose="020B0503020204020204" pitchFamily="34" charset="-122"/>
              <a:ea typeface="Microsoft YaHei" panose="020B0503020204020204" pitchFamily="34" charset="-122"/>
              <a:cs typeface="Helvetica Neue" panose="02000503000000020004"/>
              <a:sym typeface="Helvetica Neue" panose="02000503000000020004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B9C7492-7036-F883-26B8-BA6D7DAC2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752" y="1094404"/>
            <a:ext cx="7771474" cy="4558251"/>
          </a:xfrm>
          <a:prstGeom prst="rect">
            <a:avLst/>
          </a:prstGeom>
        </p:spPr>
      </p:pic>
      <p:sp>
        <p:nvSpPr>
          <p:cNvPr id="11" name="矩形 47">
            <a:extLst>
              <a:ext uri="{FF2B5EF4-FFF2-40B4-BE49-F238E27FC236}">
                <a16:creationId xmlns:a16="http://schemas.microsoft.com/office/drawing/2014/main" id="{DE506CAF-82F3-3BCB-2ACE-7A8D42EA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24" y="2049359"/>
            <a:ext cx="4803189" cy="133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9pPr>
          </a:lstStyle>
          <a:p>
            <a:pPr marL="380990" indent="-380990">
              <a:lnSpc>
                <a:spcPct val="130000"/>
              </a:lnSpc>
              <a:spcBef>
                <a:spcPct val="0"/>
              </a:spcBef>
              <a:defRPr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曾在人人网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新浪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乐视等工作</a:t>
            </a:r>
            <a:endParaRPr lang="en-US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sym typeface="微软雅黑" panose="020B0503020204020204" pitchFamily="34" charset="-122"/>
            </a:endParaRPr>
          </a:p>
          <a:p>
            <a:pPr marL="380990" indent="-380990">
              <a:lnSpc>
                <a:spcPct val="130000"/>
              </a:lnSpc>
              <a:spcBef>
                <a:spcPct val="0"/>
              </a:spcBef>
              <a:defRPr/>
            </a:pPr>
            <a:r>
              <a:rPr lang="en-US" altLang="en-US" sz="2000" dirty="0" err="1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现任汽车之家数据库负责人</a:t>
            </a:r>
            <a:endParaRPr lang="en-US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sym typeface="微软雅黑" panose="020B0503020204020204" pitchFamily="34" charset="-122"/>
            </a:endParaRPr>
          </a:p>
          <a:p>
            <a:pPr marL="380990" indent="-380990">
              <a:lnSpc>
                <a:spcPct val="130000"/>
              </a:lnSpc>
              <a:spcBef>
                <a:spcPct val="0"/>
              </a:spcBef>
              <a:defRPr/>
            </a:pPr>
            <a:r>
              <a:rPr lang="en-U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熟悉数据库运维及自动化开发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47">
            <a:extLst>
              <a:ext uri="{FF2B5EF4-FFF2-40B4-BE49-F238E27FC236}">
                <a16:creationId xmlns:a16="http://schemas.microsoft.com/office/drawing/2014/main" id="{47A43532-48EB-F9A3-3D59-F0DFF715C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4" y="5908993"/>
            <a:ext cx="4503936" cy="46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1867" dirty="0">
                <a:sym typeface="微软雅黑" panose="020B0503020204020204" pitchFamily="34" charset="-122"/>
              </a:rPr>
              <a:t>看车，买车，用车 都来</a:t>
            </a:r>
            <a:r>
              <a:rPr lang="en-US" altLang="en-US" sz="1867" b="1" dirty="0">
                <a:solidFill>
                  <a:srgbClr val="FFC000"/>
                </a:solidFill>
                <a:sym typeface="微软雅黑" panose="020B0503020204020204" pitchFamily="34" charset="-122"/>
              </a:rPr>
              <a:t>汽车之家</a:t>
            </a:r>
            <a:endParaRPr lang="zh-CN" altLang="en-US" sz="1867" b="1" dirty="0">
              <a:solidFill>
                <a:srgbClr val="FFC000"/>
              </a:solidFill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51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自动化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7B8A501-3718-4DEB-1F04-BB8BF82A4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6" y="1514546"/>
            <a:ext cx="10905669" cy="18205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BAA1D6-8A4E-268E-17CD-25FE8FCAB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65" y="4011623"/>
            <a:ext cx="11073580" cy="182059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E447C2D-915E-4E3F-E385-77CEF2E5AD05}"/>
              </a:ext>
            </a:extLst>
          </p:cNvPr>
          <p:cNvSpPr txBox="1"/>
          <p:nvPr/>
        </p:nvSpPr>
        <p:spPr>
          <a:xfrm>
            <a:off x="890584" y="1114436"/>
            <a:ext cx="610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实例管理：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952942-0B04-844A-E91A-EAA12805F0F8}"/>
              </a:ext>
            </a:extLst>
          </p:cNvPr>
          <p:cNvSpPr txBox="1"/>
          <p:nvPr/>
        </p:nvSpPr>
        <p:spPr>
          <a:xfrm>
            <a:off x="781665" y="3611513"/>
            <a:ext cx="610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配置管理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数据脱敏：</a:t>
            </a:r>
          </a:p>
        </p:txBody>
      </p:sp>
    </p:spTree>
    <p:extLst>
      <p:ext uri="{BB962C8B-B14F-4D97-AF65-F5344CB8AC3E}">
        <p14:creationId xmlns:p14="http://schemas.microsoft.com/office/powerpoint/2010/main" val="17836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7AC2B557-BF5D-C828-2638-234FC63AB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597143"/>
              </p:ext>
            </p:extLst>
          </p:nvPr>
        </p:nvGraphicFramePr>
        <p:xfrm>
          <a:off x="467636" y="1533278"/>
          <a:ext cx="10979990" cy="1381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文本占位符 1">
            <a:extLst>
              <a:ext uri="{FF2B5EF4-FFF2-40B4-BE49-F238E27FC236}">
                <a16:creationId xmlns:a16="http://schemas.microsoft.com/office/drawing/2014/main" id="{9875281F-3D82-EECD-6089-67585831BB82}"/>
              </a:ext>
            </a:extLst>
          </p:cNvPr>
          <p:cNvSpPr txBox="1">
            <a:spLocks/>
          </p:cNvSpPr>
          <p:nvPr/>
        </p:nvSpPr>
        <p:spPr>
          <a:xfrm>
            <a:off x="306400" y="3429000"/>
            <a:ext cx="11302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spcBef>
                <a:spcPct val="20000"/>
              </a:spcBef>
              <a:defRPr sz="2200" b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/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/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/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/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9pPr>
          </a:lstStyle>
          <a:p>
            <a:r>
              <a:rPr lang="zh-CN" altLang="en-US" dirty="0">
                <a:solidFill>
                  <a:srgbClr val="5B9BD5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收益价值</a:t>
            </a: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zh-CN" altLang="en-US" dirty="0">
              <a:solidFill>
                <a:srgbClr val="5B9BD5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1258E1-1B64-E3BE-D7EE-7AE1A9C07A56}"/>
              </a:ext>
            </a:extLst>
          </p:cNvPr>
          <p:cNvSpPr txBox="1"/>
          <p:nvPr/>
        </p:nvSpPr>
        <p:spPr>
          <a:xfrm>
            <a:off x="306400" y="3968375"/>
            <a:ext cx="1154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a)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传统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API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脱敏一个表列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研发代码修改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0.6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测试时间</a:t>
            </a:r>
            <a:endParaRPr lang="en-US" altLang="zh-CN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b)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中间件脱敏一个表列：研发修改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DB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配置及个别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SQL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调整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0.1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+DBA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配置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0.1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测试时间</a:t>
            </a:r>
            <a:endParaRPr lang="en-US" altLang="zh-CN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收益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  <a:r>
              <a:rPr lang="zh-CN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总整改数*</a:t>
            </a:r>
            <a:r>
              <a: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0.4</a:t>
            </a:r>
          </a:p>
        </p:txBody>
      </p:sp>
      <p:sp>
        <p:nvSpPr>
          <p:cNvPr id="3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>
            <a:extLst>
              <a:ext uri="{FF2B5EF4-FFF2-40B4-BE49-F238E27FC236}">
                <a16:creationId xmlns:a16="http://schemas.microsoft.com/office/drawing/2014/main" id="{D1301F00-1BF8-6A39-0A49-C05258D8AB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46570" y="310724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7DCE234E-BFE8-AB74-3700-DACDC4075C9E}"/>
              </a:ext>
            </a:extLst>
          </p:cNvPr>
          <p:cNvSpPr txBox="1">
            <a:spLocks/>
          </p:cNvSpPr>
          <p:nvPr/>
        </p:nvSpPr>
        <p:spPr>
          <a:xfrm>
            <a:off x="306400" y="1060519"/>
            <a:ext cx="11302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spcBef>
                <a:spcPct val="20000"/>
              </a:spcBef>
              <a:defRPr sz="2200" b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/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/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/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/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/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/>
            </a:lvl9pPr>
          </a:lstStyle>
          <a:p>
            <a:r>
              <a:rPr lang="zh-CN" altLang="en-US" dirty="0">
                <a:solidFill>
                  <a:srgbClr val="5B9BD5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脱敏步骤</a:t>
            </a: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zh-CN" altLang="en-US" dirty="0">
              <a:solidFill>
                <a:srgbClr val="5B9BD5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CE8A73-3863-74BE-088B-8CDB18CDB1F1}"/>
              </a:ext>
            </a:extLst>
          </p:cNvPr>
          <p:cNvSpPr txBox="1"/>
          <p:nvPr/>
        </p:nvSpPr>
        <p:spPr>
          <a:xfrm>
            <a:off x="2909563" y="5324722"/>
            <a:ext cx="71635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顺利完成全部历史敏感表</a:t>
            </a:r>
            <a:r>
              <a:rPr lang="en-US" altLang="zh-CN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(1W+)</a:t>
            </a:r>
            <a:r>
              <a:rPr lang="zh-CN" altLang="en-US" sz="2200" b="1" noProof="1">
                <a:solidFill>
                  <a:srgbClr val="F84C1A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Calibri" panose="020F0502020204030204" pitchFamily="34" charset="0"/>
              </a:rPr>
              <a:t>整改及新敏感数据接入</a:t>
            </a:r>
          </a:p>
        </p:txBody>
      </p:sp>
    </p:spTree>
    <p:extLst>
      <p:ext uri="{BB962C8B-B14F-4D97-AF65-F5344CB8AC3E}">
        <p14:creationId xmlns:p14="http://schemas.microsoft.com/office/powerpoint/2010/main" val="25595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2FC9EB3-5A5F-8A6F-AE40-3B4EB08DD39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6863875"/>
              </p:ext>
            </p:extLst>
          </p:nvPr>
        </p:nvGraphicFramePr>
        <p:xfrm>
          <a:off x="794478" y="1325148"/>
          <a:ext cx="11092721" cy="4529688"/>
        </p:xfrm>
        <a:graphic>
          <a:graphicData uri="http://schemas.openxmlformats.org/drawingml/2006/table">
            <a:tbl>
              <a:tblPr firstRow="1" bandRow="1"/>
              <a:tblGrid>
                <a:gridCol w="1618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5871">
                  <a:extLst>
                    <a:ext uri="{9D8B030D-6E8A-4147-A177-3AD203B41FA5}">
                      <a16:colId xmlns:a16="http://schemas.microsoft.com/office/drawing/2014/main" val="1794808740"/>
                    </a:ext>
                  </a:extLst>
                </a:gridCol>
              </a:tblGrid>
              <a:tr h="45907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问题类别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问题描述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b="1" kern="1200" dirty="0">
                          <a:solidFill>
                            <a:schemeClr val="lt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解决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902">
                <a:tc rowSpan="5"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zh-CN" altLang="en-US" sz="20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兼容性问题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不支持跨库查询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用户改写</a:t>
                      </a:r>
                      <a:r>
                        <a:rPr lang="en-US" altLang="zh-CN" sz="2000" b="0" kern="1200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SQL</a:t>
                      </a:r>
                      <a:endParaRPr lang="zh-CN" altLang="en-US" sz="2000" b="0" kern="1200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711">
                <a:tc vMerge="1">
                  <a:txBody>
                    <a:bodyPr/>
                    <a:lstStyle/>
                    <a:p>
                      <a:r>
                        <a:rPr lang="en-US" altLang="zh-CN" sz="20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CN" altLang="en-US" sz="20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defRPr/>
                      </a:pP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select * 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遇到新增字段的情况，不能查询到新增字段数据。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defRPr/>
                      </a:pP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REFRESH TABLE METADATA</a:t>
                      </a:r>
                      <a:endParaRPr lang="zh-CN" altLang="en-US" sz="2000" b="0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96000"/>
                  </a:ext>
                </a:extLst>
              </a:tr>
              <a:tr h="676711">
                <a:tc vMerge="1">
                  <a:txBody>
                    <a:bodyPr/>
                    <a:lstStyle/>
                    <a:p>
                      <a:r>
                        <a:rPr lang="en-US" altLang="zh-CN" sz="20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zh-CN" altLang="en-US" sz="20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tabLst/>
                        <a:defRPr/>
                      </a:pP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select ta.* ,</a:t>
                      </a:r>
                      <a:r>
                        <a:rPr lang="en" altLang="zh-CN" sz="2000" b="0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tb.id</a:t>
                      </a: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from ta ,tb where </a:t>
                      </a:r>
                      <a:r>
                        <a:rPr lang="en" altLang="zh-CN" sz="2000" b="0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ta.xx</a:t>
                      </a: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=</a:t>
                      </a:r>
                      <a:r>
                        <a:rPr lang="en" altLang="zh-CN" sz="2000" b="0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tb.xx</a:t>
                      </a: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出错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90204"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不规范</a:t>
                      </a:r>
                      <a:r>
                        <a:rPr lang="en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SQL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，避免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select *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050851"/>
                  </a:ext>
                </a:extLst>
              </a:tr>
              <a:tr h="574618">
                <a:tc vMerge="1">
                  <a:txBody>
                    <a:bodyPr/>
                    <a:lstStyle/>
                    <a:p>
                      <a:endParaRPr lang="zh-CN" altLang="en-US" sz="20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存</a:t>
                      </a:r>
                      <a:r>
                        <a:rPr lang="en-US" altLang="zh-CN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emoji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表情符号时出错，直连</a:t>
                      </a:r>
                      <a:r>
                        <a:rPr lang="en-US" altLang="zh-CN" sz="2000" b="0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mysql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可存储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暂未解决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221602"/>
                  </a:ext>
                </a:extLst>
              </a:tr>
              <a:tr h="574618">
                <a:tc vMerge="1">
                  <a:txBody>
                    <a:bodyPr/>
                    <a:lstStyle/>
                    <a:p>
                      <a:endParaRPr lang="zh-CN" altLang="en-US" sz="20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脱敏字段比较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升级版本？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07794"/>
                  </a:ext>
                </a:extLst>
              </a:tr>
              <a:tr h="394748">
                <a:tc rowSpan="2"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管理问题</a:t>
                      </a:r>
                      <a:endParaRPr lang="en-US" altLang="zh-CN" sz="2000" b="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2204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844083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266124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688165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110207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532248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954289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376331" algn="l" defTabSz="844083" rtl="0" eaLnBrk="1" latinLnBrk="0" hangingPunct="1">
                        <a:defRPr sz="166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存量的历史敏感数据刷新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自动化运维解决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748">
                <a:tc vMerge="1">
                  <a:txBody>
                    <a:bodyPr/>
                    <a:lstStyle/>
                    <a:p>
                      <a:pPr marL="0" marR="0" lvl="0" indent="0" algn="l" defTabSz="8439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endParaRPr lang="zh-CN" altLang="en-US" sz="2000" b="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新增账号及授权不便，要修改配置文件并重启</a:t>
                      </a:r>
                      <a:r>
                        <a:rPr lang="zh-CN" altLang="en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服务</a:t>
                      </a:r>
                      <a:endParaRPr lang="zh-CN" altLang="en-US" sz="2000" b="0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自动化运维解决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85F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732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8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4901675" y="3360136"/>
            <a:ext cx="557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未来展望</a:t>
            </a:r>
          </a:p>
        </p:txBody>
      </p:sp>
      <p:sp>
        <p:nvSpPr>
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2"/>
            </p:custDataLst>
          </p:nvPr>
        </p:nvSpPr>
        <p:spPr>
          <a:xfrm>
            <a:off x="5333502" y="2036696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04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5665386" y="3052359"/>
            <a:ext cx="469875" cy="62280"/>
          </a:xfrm>
          <a:prstGeom prst="roundRect">
            <a:avLst/>
          </a:prstGeom>
          <a:solidFill>
            <a:srgbClr val="F84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汽车之家脱敏实践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未来展望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71CA3FB-9B9B-9FD3-1597-1D19ADF831B2}"/>
              </a:ext>
            </a:extLst>
          </p:cNvPr>
          <p:cNvGrpSpPr/>
          <p:nvPr/>
        </p:nvGrpSpPr>
        <p:grpSpPr>
          <a:xfrm>
            <a:off x="3103515" y="3336669"/>
            <a:ext cx="8332167" cy="2151259"/>
            <a:chOff x="1356852" y="1448527"/>
            <a:chExt cx="6249125" cy="1613444"/>
          </a:xfrm>
        </p:grpSpPr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A308925E-4DE6-69FD-5C34-C4A26356E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415" y="2925842"/>
              <a:ext cx="135216" cy="136129"/>
            </a:xfrm>
            <a:prstGeom prst="ellipse">
              <a:avLst/>
            </a:prstGeom>
            <a:solidFill>
              <a:srgbClr val="0097A7">
                <a:lumMod val="20000"/>
                <a:lumOff val="80000"/>
              </a:srgbClr>
            </a:solidFill>
            <a:ln w="11113" cap="flat">
              <a:solidFill>
                <a:srgbClr val="212121"/>
              </a:solidFill>
              <a:prstDash val="solid"/>
              <a:miter lim="800000"/>
            </a:ln>
          </p:spPr>
          <p:txBody>
            <a:bodyPr vert="horz" wrap="square" lIns="91428" tIns="45715" rIns="91428" bIns="45715" numCol="1" anchor="t" anchorCtr="0" compatLnSpc="1"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AE0393B-622B-A24F-9323-CF47E50EF397}"/>
                </a:ext>
              </a:extLst>
            </p:cNvPr>
            <p:cNvGrpSpPr/>
            <p:nvPr/>
          </p:nvGrpSpPr>
          <p:grpSpPr>
            <a:xfrm>
              <a:off x="1356852" y="1448527"/>
              <a:ext cx="6249125" cy="1613444"/>
              <a:chOff x="1356852" y="1448527"/>
              <a:chExt cx="6249125" cy="1613444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30379A61-6398-7D7F-03B4-097F17B003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6635" y="1699772"/>
                <a:ext cx="788450" cy="976653"/>
              </a:xfrm>
              <a:custGeom>
                <a:avLst/>
                <a:gdLst>
                  <a:gd name="T0" fmla="*/ 325 w 365"/>
                  <a:gd name="T1" fmla="*/ 413 h 451"/>
                  <a:gd name="T2" fmla="*/ 297 w 365"/>
                  <a:gd name="T3" fmla="*/ 381 h 451"/>
                  <a:gd name="T4" fmla="*/ 289 w 365"/>
                  <a:gd name="T5" fmla="*/ 267 h 451"/>
                  <a:gd name="T6" fmla="*/ 290 w 365"/>
                  <a:gd name="T7" fmla="*/ 185 h 451"/>
                  <a:gd name="T8" fmla="*/ 288 w 365"/>
                  <a:gd name="T9" fmla="*/ 117 h 451"/>
                  <a:gd name="T10" fmla="*/ 246 w 365"/>
                  <a:gd name="T11" fmla="*/ 60 h 451"/>
                  <a:gd name="T12" fmla="*/ 143 w 365"/>
                  <a:gd name="T13" fmla="*/ 50 h 451"/>
                  <a:gd name="T14" fmla="*/ 84 w 365"/>
                  <a:gd name="T15" fmla="*/ 84 h 451"/>
                  <a:gd name="T16" fmla="*/ 69 w 365"/>
                  <a:gd name="T17" fmla="*/ 169 h 451"/>
                  <a:gd name="T18" fmla="*/ 69 w 365"/>
                  <a:gd name="T19" fmla="*/ 239 h 451"/>
                  <a:gd name="T20" fmla="*/ 64 w 365"/>
                  <a:gd name="T21" fmla="*/ 360 h 451"/>
                  <a:gd name="T22" fmla="*/ 61 w 365"/>
                  <a:gd name="T23" fmla="*/ 388 h 451"/>
                  <a:gd name="T24" fmla="*/ 33 w 365"/>
                  <a:gd name="T25" fmla="*/ 415 h 451"/>
                  <a:gd name="T26" fmla="*/ 20 w 365"/>
                  <a:gd name="T27" fmla="*/ 440 h 451"/>
                  <a:gd name="T28" fmla="*/ 51 w 365"/>
                  <a:gd name="T29" fmla="*/ 425 h 451"/>
                  <a:gd name="T30" fmla="*/ 80 w 365"/>
                  <a:gd name="T31" fmla="*/ 447 h 451"/>
                  <a:gd name="T32" fmla="*/ 76 w 365"/>
                  <a:gd name="T33" fmla="*/ 435 h 451"/>
                  <a:gd name="T34" fmla="*/ 88 w 365"/>
                  <a:gd name="T35" fmla="*/ 381 h 451"/>
                  <a:gd name="T36" fmla="*/ 101 w 365"/>
                  <a:gd name="T37" fmla="*/ 276 h 451"/>
                  <a:gd name="T38" fmla="*/ 109 w 365"/>
                  <a:gd name="T39" fmla="*/ 192 h 451"/>
                  <a:gd name="T40" fmla="*/ 111 w 365"/>
                  <a:gd name="T41" fmla="*/ 152 h 451"/>
                  <a:gd name="T42" fmla="*/ 135 w 365"/>
                  <a:gd name="T43" fmla="*/ 160 h 451"/>
                  <a:gd name="T44" fmla="*/ 117 w 365"/>
                  <a:gd name="T45" fmla="*/ 248 h 451"/>
                  <a:gd name="T46" fmla="*/ 125 w 365"/>
                  <a:gd name="T47" fmla="*/ 318 h 451"/>
                  <a:gd name="T48" fmla="*/ 114 w 365"/>
                  <a:gd name="T49" fmla="*/ 371 h 451"/>
                  <a:gd name="T50" fmla="*/ 147 w 365"/>
                  <a:gd name="T51" fmla="*/ 409 h 451"/>
                  <a:gd name="T52" fmla="*/ 157 w 365"/>
                  <a:gd name="T53" fmla="*/ 338 h 451"/>
                  <a:gd name="T54" fmla="*/ 154 w 365"/>
                  <a:gd name="T55" fmla="*/ 302 h 451"/>
                  <a:gd name="T56" fmla="*/ 175 w 365"/>
                  <a:gd name="T57" fmla="*/ 258 h 451"/>
                  <a:gd name="T58" fmla="*/ 190 w 365"/>
                  <a:gd name="T59" fmla="*/ 244 h 451"/>
                  <a:gd name="T60" fmla="*/ 203 w 365"/>
                  <a:gd name="T61" fmla="*/ 353 h 451"/>
                  <a:gd name="T62" fmla="*/ 211 w 365"/>
                  <a:gd name="T63" fmla="*/ 399 h 451"/>
                  <a:gd name="T64" fmla="*/ 250 w 365"/>
                  <a:gd name="T65" fmla="*/ 378 h 451"/>
                  <a:gd name="T66" fmla="*/ 261 w 365"/>
                  <a:gd name="T67" fmla="*/ 314 h 451"/>
                  <a:gd name="T68" fmla="*/ 276 w 365"/>
                  <a:gd name="T69" fmla="*/ 395 h 451"/>
                  <a:gd name="T70" fmla="*/ 282 w 365"/>
                  <a:gd name="T71" fmla="*/ 435 h 451"/>
                  <a:gd name="T72" fmla="*/ 295 w 365"/>
                  <a:gd name="T73" fmla="*/ 432 h 451"/>
                  <a:gd name="T74" fmla="*/ 326 w 365"/>
                  <a:gd name="T75" fmla="*/ 441 h 451"/>
                  <a:gd name="T76" fmla="*/ 347 w 365"/>
                  <a:gd name="T77" fmla="*/ 434 h 451"/>
                  <a:gd name="T78" fmla="*/ 240 w 365"/>
                  <a:gd name="T79" fmla="*/ 152 h 451"/>
                  <a:gd name="T80" fmla="*/ 248 w 365"/>
                  <a:gd name="T81" fmla="*/ 165 h 451"/>
                  <a:gd name="T82" fmla="*/ 260 w 365"/>
                  <a:gd name="T83" fmla="*/ 313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65" h="451">
                    <a:moveTo>
                      <a:pt x="347" y="434"/>
                    </a:moveTo>
                    <a:cubicBezTo>
                      <a:pt x="335" y="434"/>
                      <a:pt x="326" y="415"/>
                      <a:pt x="325" y="413"/>
                    </a:cubicBezTo>
                    <a:cubicBezTo>
                      <a:pt x="323" y="411"/>
                      <a:pt x="325" y="407"/>
                      <a:pt x="319" y="404"/>
                    </a:cubicBezTo>
                    <a:cubicBezTo>
                      <a:pt x="314" y="400"/>
                      <a:pt x="299" y="388"/>
                      <a:pt x="297" y="381"/>
                    </a:cubicBezTo>
                    <a:cubicBezTo>
                      <a:pt x="296" y="373"/>
                      <a:pt x="292" y="339"/>
                      <a:pt x="293" y="329"/>
                    </a:cubicBezTo>
                    <a:cubicBezTo>
                      <a:pt x="294" y="319"/>
                      <a:pt x="288" y="275"/>
                      <a:pt x="289" y="267"/>
                    </a:cubicBezTo>
                    <a:cubicBezTo>
                      <a:pt x="291" y="258"/>
                      <a:pt x="286" y="248"/>
                      <a:pt x="286" y="235"/>
                    </a:cubicBezTo>
                    <a:cubicBezTo>
                      <a:pt x="286" y="221"/>
                      <a:pt x="290" y="192"/>
                      <a:pt x="290" y="185"/>
                    </a:cubicBezTo>
                    <a:cubicBezTo>
                      <a:pt x="289" y="178"/>
                      <a:pt x="283" y="163"/>
                      <a:pt x="284" y="156"/>
                    </a:cubicBezTo>
                    <a:cubicBezTo>
                      <a:pt x="284" y="149"/>
                      <a:pt x="289" y="130"/>
                      <a:pt x="288" y="117"/>
                    </a:cubicBezTo>
                    <a:cubicBezTo>
                      <a:pt x="287" y="103"/>
                      <a:pt x="277" y="84"/>
                      <a:pt x="267" y="78"/>
                    </a:cubicBezTo>
                    <a:cubicBezTo>
                      <a:pt x="257" y="73"/>
                      <a:pt x="246" y="60"/>
                      <a:pt x="246" y="60"/>
                    </a:cubicBezTo>
                    <a:cubicBezTo>
                      <a:pt x="237" y="48"/>
                      <a:pt x="218" y="48"/>
                      <a:pt x="218" y="48"/>
                    </a:cubicBezTo>
                    <a:cubicBezTo>
                      <a:pt x="175" y="0"/>
                      <a:pt x="143" y="50"/>
                      <a:pt x="143" y="50"/>
                    </a:cubicBezTo>
                    <a:cubicBezTo>
                      <a:pt x="132" y="46"/>
                      <a:pt x="115" y="63"/>
                      <a:pt x="110" y="67"/>
                    </a:cubicBezTo>
                    <a:cubicBezTo>
                      <a:pt x="104" y="72"/>
                      <a:pt x="99" y="76"/>
                      <a:pt x="84" y="84"/>
                    </a:cubicBezTo>
                    <a:cubicBezTo>
                      <a:pt x="69" y="92"/>
                      <a:pt x="69" y="123"/>
                      <a:pt x="72" y="134"/>
                    </a:cubicBezTo>
                    <a:cubicBezTo>
                      <a:pt x="75" y="145"/>
                      <a:pt x="72" y="157"/>
                      <a:pt x="69" y="169"/>
                    </a:cubicBezTo>
                    <a:cubicBezTo>
                      <a:pt x="65" y="184"/>
                      <a:pt x="70" y="193"/>
                      <a:pt x="70" y="200"/>
                    </a:cubicBezTo>
                    <a:cubicBezTo>
                      <a:pt x="70" y="207"/>
                      <a:pt x="72" y="232"/>
                      <a:pt x="69" y="239"/>
                    </a:cubicBezTo>
                    <a:cubicBezTo>
                      <a:pt x="66" y="245"/>
                      <a:pt x="67" y="265"/>
                      <a:pt x="65" y="272"/>
                    </a:cubicBezTo>
                    <a:cubicBezTo>
                      <a:pt x="63" y="278"/>
                      <a:pt x="64" y="353"/>
                      <a:pt x="64" y="360"/>
                    </a:cubicBezTo>
                    <a:cubicBezTo>
                      <a:pt x="64" y="368"/>
                      <a:pt x="65" y="375"/>
                      <a:pt x="63" y="378"/>
                    </a:cubicBezTo>
                    <a:cubicBezTo>
                      <a:pt x="61" y="381"/>
                      <a:pt x="62" y="386"/>
                      <a:pt x="61" y="388"/>
                    </a:cubicBezTo>
                    <a:cubicBezTo>
                      <a:pt x="60" y="391"/>
                      <a:pt x="49" y="398"/>
                      <a:pt x="40" y="401"/>
                    </a:cubicBezTo>
                    <a:cubicBezTo>
                      <a:pt x="32" y="405"/>
                      <a:pt x="36" y="412"/>
                      <a:pt x="33" y="415"/>
                    </a:cubicBezTo>
                    <a:cubicBezTo>
                      <a:pt x="31" y="419"/>
                      <a:pt x="28" y="430"/>
                      <a:pt x="27" y="435"/>
                    </a:cubicBezTo>
                    <a:cubicBezTo>
                      <a:pt x="25" y="439"/>
                      <a:pt x="20" y="440"/>
                      <a:pt x="20" y="440"/>
                    </a:cubicBezTo>
                    <a:cubicBezTo>
                      <a:pt x="0" y="446"/>
                      <a:pt x="30" y="447"/>
                      <a:pt x="35" y="445"/>
                    </a:cubicBezTo>
                    <a:cubicBezTo>
                      <a:pt x="40" y="442"/>
                      <a:pt x="51" y="425"/>
                      <a:pt x="51" y="425"/>
                    </a:cubicBezTo>
                    <a:cubicBezTo>
                      <a:pt x="55" y="422"/>
                      <a:pt x="65" y="440"/>
                      <a:pt x="65" y="440"/>
                    </a:cubicBezTo>
                    <a:cubicBezTo>
                      <a:pt x="68" y="451"/>
                      <a:pt x="80" y="447"/>
                      <a:pt x="80" y="447"/>
                    </a:cubicBezTo>
                    <a:cubicBezTo>
                      <a:pt x="87" y="446"/>
                      <a:pt x="88" y="441"/>
                      <a:pt x="82" y="441"/>
                    </a:cubicBezTo>
                    <a:cubicBezTo>
                      <a:pt x="76" y="442"/>
                      <a:pt x="76" y="435"/>
                      <a:pt x="76" y="435"/>
                    </a:cubicBezTo>
                    <a:cubicBezTo>
                      <a:pt x="72" y="429"/>
                      <a:pt x="80" y="418"/>
                      <a:pt x="80" y="418"/>
                    </a:cubicBezTo>
                    <a:cubicBezTo>
                      <a:pt x="86" y="410"/>
                      <a:pt x="89" y="389"/>
                      <a:pt x="88" y="381"/>
                    </a:cubicBezTo>
                    <a:cubicBezTo>
                      <a:pt x="88" y="374"/>
                      <a:pt x="91" y="338"/>
                      <a:pt x="92" y="332"/>
                    </a:cubicBezTo>
                    <a:cubicBezTo>
                      <a:pt x="94" y="325"/>
                      <a:pt x="101" y="276"/>
                      <a:pt x="101" y="276"/>
                    </a:cubicBezTo>
                    <a:cubicBezTo>
                      <a:pt x="105" y="268"/>
                      <a:pt x="103" y="251"/>
                      <a:pt x="103" y="251"/>
                    </a:cubicBezTo>
                    <a:cubicBezTo>
                      <a:pt x="106" y="244"/>
                      <a:pt x="109" y="202"/>
                      <a:pt x="109" y="192"/>
                    </a:cubicBezTo>
                    <a:cubicBezTo>
                      <a:pt x="109" y="183"/>
                      <a:pt x="111" y="154"/>
                      <a:pt x="111" y="154"/>
                    </a:cubicBezTo>
                    <a:cubicBezTo>
                      <a:pt x="111" y="154"/>
                      <a:pt x="107" y="177"/>
                      <a:pt x="111" y="152"/>
                    </a:cubicBezTo>
                    <a:cubicBezTo>
                      <a:pt x="114" y="127"/>
                      <a:pt x="128" y="141"/>
                      <a:pt x="128" y="141"/>
                    </a:cubicBezTo>
                    <a:cubicBezTo>
                      <a:pt x="133" y="143"/>
                      <a:pt x="135" y="160"/>
                      <a:pt x="135" y="160"/>
                    </a:cubicBezTo>
                    <a:cubicBezTo>
                      <a:pt x="122" y="164"/>
                      <a:pt x="117" y="200"/>
                      <a:pt x="117" y="200"/>
                    </a:cubicBezTo>
                    <a:cubicBezTo>
                      <a:pt x="107" y="219"/>
                      <a:pt x="117" y="248"/>
                      <a:pt x="117" y="248"/>
                    </a:cubicBezTo>
                    <a:cubicBezTo>
                      <a:pt x="115" y="250"/>
                      <a:pt x="117" y="258"/>
                      <a:pt x="117" y="258"/>
                    </a:cubicBezTo>
                    <a:cubicBezTo>
                      <a:pt x="97" y="264"/>
                      <a:pt x="125" y="318"/>
                      <a:pt x="125" y="318"/>
                    </a:cubicBezTo>
                    <a:cubicBezTo>
                      <a:pt x="121" y="323"/>
                      <a:pt x="119" y="342"/>
                      <a:pt x="120" y="347"/>
                    </a:cubicBezTo>
                    <a:cubicBezTo>
                      <a:pt x="121" y="351"/>
                      <a:pt x="121" y="344"/>
                      <a:pt x="114" y="371"/>
                    </a:cubicBezTo>
                    <a:cubicBezTo>
                      <a:pt x="107" y="399"/>
                      <a:pt x="127" y="411"/>
                      <a:pt x="127" y="411"/>
                    </a:cubicBezTo>
                    <a:cubicBezTo>
                      <a:pt x="147" y="409"/>
                      <a:pt x="147" y="409"/>
                      <a:pt x="147" y="409"/>
                    </a:cubicBezTo>
                    <a:cubicBezTo>
                      <a:pt x="157" y="404"/>
                      <a:pt x="161" y="381"/>
                      <a:pt x="155" y="370"/>
                    </a:cubicBezTo>
                    <a:cubicBezTo>
                      <a:pt x="149" y="358"/>
                      <a:pt x="157" y="338"/>
                      <a:pt x="157" y="338"/>
                    </a:cubicBezTo>
                    <a:cubicBezTo>
                      <a:pt x="161" y="328"/>
                      <a:pt x="159" y="316"/>
                      <a:pt x="155" y="312"/>
                    </a:cubicBezTo>
                    <a:cubicBezTo>
                      <a:pt x="151" y="308"/>
                      <a:pt x="154" y="302"/>
                      <a:pt x="154" y="302"/>
                    </a:cubicBezTo>
                    <a:cubicBezTo>
                      <a:pt x="180" y="293"/>
                      <a:pt x="168" y="271"/>
                      <a:pt x="168" y="271"/>
                    </a:cubicBezTo>
                    <a:cubicBezTo>
                      <a:pt x="171" y="269"/>
                      <a:pt x="175" y="258"/>
                      <a:pt x="175" y="258"/>
                    </a:cubicBezTo>
                    <a:cubicBezTo>
                      <a:pt x="179" y="257"/>
                      <a:pt x="184" y="245"/>
                      <a:pt x="184" y="245"/>
                    </a:cubicBezTo>
                    <a:cubicBezTo>
                      <a:pt x="187" y="245"/>
                      <a:pt x="190" y="244"/>
                      <a:pt x="190" y="244"/>
                    </a:cubicBezTo>
                    <a:cubicBezTo>
                      <a:pt x="181" y="267"/>
                      <a:pt x="198" y="312"/>
                      <a:pt x="199" y="315"/>
                    </a:cubicBezTo>
                    <a:cubicBezTo>
                      <a:pt x="201" y="319"/>
                      <a:pt x="204" y="344"/>
                      <a:pt x="203" y="353"/>
                    </a:cubicBezTo>
                    <a:cubicBezTo>
                      <a:pt x="202" y="362"/>
                      <a:pt x="204" y="384"/>
                      <a:pt x="204" y="384"/>
                    </a:cubicBezTo>
                    <a:cubicBezTo>
                      <a:pt x="207" y="387"/>
                      <a:pt x="211" y="399"/>
                      <a:pt x="211" y="399"/>
                    </a:cubicBezTo>
                    <a:cubicBezTo>
                      <a:pt x="219" y="417"/>
                      <a:pt x="238" y="410"/>
                      <a:pt x="238" y="410"/>
                    </a:cubicBezTo>
                    <a:cubicBezTo>
                      <a:pt x="245" y="406"/>
                      <a:pt x="248" y="389"/>
                      <a:pt x="250" y="378"/>
                    </a:cubicBezTo>
                    <a:cubicBezTo>
                      <a:pt x="252" y="366"/>
                      <a:pt x="260" y="315"/>
                      <a:pt x="260" y="313"/>
                    </a:cubicBezTo>
                    <a:cubicBezTo>
                      <a:pt x="260" y="314"/>
                      <a:pt x="260" y="314"/>
                      <a:pt x="261" y="314"/>
                    </a:cubicBezTo>
                    <a:cubicBezTo>
                      <a:pt x="265" y="326"/>
                      <a:pt x="274" y="373"/>
                      <a:pt x="273" y="380"/>
                    </a:cubicBezTo>
                    <a:cubicBezTo>
                      <a:pt x="272" y="387"/>
                      <a:pt x="275" y="396"/>
                      <a:pt x="276" y="395"/>
                    </a:cubicBezTo>
                    <a:cubicBezTo>
                      <a:pt x="276" y="393"/>
                      <a:pt x="283" y="424"/>
                      <a:pt x="284" y="429"/>
                    </a:cubicBezTo>
                    <a:cubicBezTo>
                      <a:pt x="285" y="434"/>
                      <a:pt x="282" y="435"/>
                      <a:pt x="282" y="435"/>
                    </a:cubicBezTo>
                    <a:cubicBezTo>
                      <a:pt x="266" y="443"/>
                      <a:pt x="289" y="443"/>
                      <a:pt x="292" y="442"/>
                    </a:cubicBezTo>
                    <a:cubicBezTo>
                      <a:pt x="296" y="440"/>
                      <a:pt x="295" y="438"/>
                      <a:pt x="295" y="432"/>
                    </a:cubicBezTo>
                    <a:cubicBezTo>
                      <a:pt x="296" y="426"/>
                      <a:pt x="303" y="423"/>
                      <a:pt x="303" y="423"/>
                    </a:cubicBezTo>
                    <a:cubicBezTo>
                      <a:pt x="311" y="420"/>
                      <a:pt x="326" y="441"/>
                      <a:pt x="326" y="441"/>
                    </a:cubicBezTo>
                    <a:cubicBezTo>
                      <a:pt x="333" y="447"/>
                      <a:pt x="352" y="441"/>
                      <a:pt x="352" y="441"/>
                    </a:cubicBezTo>
                    <a:cubicBezTo>
                      <a:pt x="365" y="436"/>
                      <a:pt x="347" y="434"/>
                      <a:pt x="347" y="434"/>
                    </a:cubicBezTo>
                    <a:close/>
                    <a:moveTo>
                      <a:pt x="248" y="165"/>
                    </a:moveTo>
                    <a:cubicBezTo>
                      <a:pt x="247" y="164"/>
                      <a:pt x="241" y="154"/>
                      <a:pt x="240" y="152"/>
                    </a:cubicBezTo>
                    <a:cubicBezTo>
                      <a:pt x="239" y="150"/>
                      <a:pt x="244" y="147"/>
                      <a:pt x="244" y="147"/>
                    </a:cubicBezTo>
                    <a:cubicBezTo>
                      <a:pt x="252" y="148"/>
                      <a:pt x="248" y="165"/>
                      <a:pt x="248" y="165"/>
                    </a:cubicBezTo>
                    <a:close/>
                    <a:moveTo>
                      <a:pt x="260" y="312"/>
                    </a:moveTo>
                    <a:cubicBezTo>
                      <a:pt x="260" y="312"/>
                      <a:pt x="260" y="313"/>
                      <a:pt x="260" y="313"/>
                    </a:cubicBezTo>
                    <a:cubicBezTo>
                      <a:pt x="260" y="312"/>
                      <a:pt x="256" y="307"/>
                      <a:pt x="260" y="312"/>
                    </a:cubicBezTo>
                    <a:close/>
                  </a:path>
                </a:pathLst>
              </a:custGeom>
              <a:solidFill>
                <a:srgbClr val="4285F4"/>
              </a:solidFill>
              <a:ln>
                <a:noFill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F6CEFF1-CF26-B4E3-DC38-F2A498FAA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7569" y="1548112"/>
                <a:ext cx="476906" cy="1078979"/>
              </a:xfrm>
              <a:custGeom>
                <a:avLst/>
                <a:gdLst>
                  <a:gd name="T0" fmla="*/ 212 w 221"/>
                  <a:gd name="T1" fmla="*/ 46 h 498"/>
                  <a:gd name="T2" fmla="*/ 147 w 221"/>
                  <a:gd name="T3" fmla="*/ 48 h 498"/>
                  <a:gd name="T4" fmla="*/ 137 w 221"/>
                  <a:gd name="T5" fmla="*/ 45 h 498"/>
                  <a:gd name="T6" fmla="*/ 77 w 221"/>
                  <a:gd name="T7" fmla="*/ 48 h 498"/>
                  <a:gd name="T8" fmla="*/ 43 w 221"/>
                  <a:gd name="T9" fmla="*/ 81 h 498"/>
                  <a:gd name="T10" fmla="*/ 7 w 221"/>
                  <a:gd name="T11" fmla="*/ 167 h 498"/>
                  <a:gd name="T12" fmla="*/ 4 w 221"/>
                  <a:gd name="T13" fmla="*/ 201 h 498"/>
                  <a:gd name="T14" fmla="*/ 19 w 221"/>
                  <a:gd name="T15" fmla="*/ 209 h 498"/>
                  <a:gd name="T16" fmla="*/ 48 w 221"/>
                  <a:gd name="T17" fmla="*/ 209 h 498"/>
                  <a:gd name="T18" fmla="*/ 45 w 221"/>
                  <a:gd name="T19" fmla="*/ 263 h 498"/>
                  <a:gd name="T20" fmla="*/ 55 w 221"/>
                  <a:gd name="T21" fmla="*/ 314 h 498"/>
                  <a:gd name="T22" fmla="*/ 62 w 221"/>
                  <a:gd name="T23" fmla="*/ 383 h 498"/>
                  <a:gd name="T24" fmla="*/ 49 w 221"/>
                  <a:gd name="T25" fmla="*/ 430 h 498"/>
                  <a:gd name="T26" fmla="*/ 82 w 221"/>
                  <a:gd name="T27" fmla="*/ 419 h 498"/>
                  <a:gd name="T28" fmla="*/ 79 w 221"/>
                  <a:gd name="T29" fmla="*/ 379 h 498"/>
                  <a:gd name="T30" fmla="*/ 86 w 221"/>
                  <a:gd name="T31" fmla="*/ 325 h 498"/>
                  <a:gd name="T32" fmla="*/ 94 w 221"/>
                  <a:gd name="T33" fmla="*/ 299 h 498"/>
                  <a:gd name="T34" fmla="*/ 107 w 221"/>
                  <a:gd name="T35" fmla="*/ 253 h 498"/>
                  <a:gd name="T36" fmla="*/ 113 w 221"/>
                  <a:gd name="T37" fmla="*/ 266 h 498"/>
                  <a:gd name="T38" fmla="*/ 118 w 221"/>
                  <a:gd name="T39" fmla="*/ 320 h 498"/>
                  <a:gd name="T40" fmla="*/ 116 w 221"/>
                  <a:gd name="T41" fmla="*/ 403 h 498"/>
                  <a:gd name="T42" fmla="*/ 105 w 221"/>
                  <a:gd name="T43" fmla="*/ 451 h 498"/>
                  <a:gd name="T44" fmla="*/ 94 w 221"/>
                  <a:gd name="T45" fmla="*/ 486 h 498"/>
                  <a:gd name="T46" fmla="*/ 134 w 221"/>
                  <a:gd name="T47" fmla="*/ 471 h 498"/>
                  <a:gd name="T48" fmla="*/ 137 w 221"/>
                  <a:gd name="T49" fmla="*/ 414 h 498"/>
                  <a:gd name="T50" fmla="*/ 151 w 221"/>
                  <a:gd name="T51" fmla="*/ 313 h 498"/>
                  <a:gd name="T52" fmla="*/ 172 w 221"/>
                  <a:gd name="T53" fmla="*/ 236 h 498"/>
                  <a:gd name="T54" fmla="*/ 173 w 221"/>
                  <a:gd name="T55" fmla="*/ 230 h 498"/>
                  <a:gd name="T56" fmla="*/ 175 w 221"/>
                  <a:gd name="T57" fmla="*/ 212 h 498"/>
                  <a:gd name="T58" fmla="*/ 174 w 221"/>
                  <a:gd name="T59" fmla="*/ 196 h 498"/>
                  <a:gd name="T60" fmla="*/ 164 w 221"/>
                  <a:gd name="T61" fmla="*/ 161 h 498"/>
                  <a:gd name="T62" fmla="*/ 166 w 221"/>
                  <a:gd name="T63" fmla="*/ 129 h 498"/>
                  <a:gd name="T64" fmla="*/ 191 w 221"/>
                  <a:gd name="T65" fmla="*/ 89 h 498"/>
                  <a:gd name="T66" fmla="*/ 197 w 221"/>
                  <a:gd name="T67" fmla="*/ 134 h 498"/>
                  <a:gd name="T68" fmla="*/ 185 w 221"/>
                  <a:gd name="T69" fmla="*/ 151 h 498"/>
                  <a:gd name="T70" fmla="*/ 188 w 221"/>
                  <a:gd name="T71" fmla="*/ 154 h 498"/>
                  <a:gd name="T72" fmla="*/ 201 w 221"/>
                  <a:gd name="T73" fmla="*/ 158 h 498"/>
                  <a:gd name="T74" fmla="*/ 201 w 221"/>
                  <a:gd name="T75" fmla="*/ 164 h 498"/>
                  <a:gd name="T76" fmla="*/ 197 w 221"/>
                  <a:gd name="T77" fmla="*/ 168 h 498"/>
                  <a:gd name="T78" fmla="*/ 195 w 221"/>
                  <a:gd name="T79" fmla="*/ 173 h 498"/>
                  <a:gd name="T80" fmla="*/ 206 w 221"/>
                  <a:gd name="T81" fmla="*/ 169 h 498"/>
                  <a:gd name="T82" fmla="*/ 215 w 221"/>
                  <a:gd name="T83" fmla="*/ 135 h 498"/>
                  <a:gd name="T84" fmla="*/ 216 w 221"/>
                  <a:gd name="T85" fmla="*/ 61 h 498"/>
                  <a:gd name="T86" fmla="*/ 48 w 221"/>
                  <a:gd name="T87" fmla="*/ 175 h 498"/>
                  <a:gd name="T88" fmla="*/ 55 w 221"/>
                  <a:gd name="T89" fmla="*/ 140 h 498"/>
                  <a:gd name="T90" fmla="*/ 66 w 221"/>
                  <a:gd name="T91" fmla="*/ 14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1" h="498">
                    <a:moveTo>
                      <a:pt x="216" y="61"/>
                    </a:moveTo>
                    <a:cubicBezTo>
                      <a:pt x="213" y="55"/>
                      <a:pt x="212" y="46"/>
                      <a:pt x="212" y="46"/>
                    </a:cubicBezTo>
                    <a:cubicBezTo>
                      <a:pt x="202" y="28"/>
                      <a:pt x="168" y="44"/>
                      <a:pt x="168" y="44"/>
                    </a:cubicBezTo>
                    <a:cubicBezTo>
                      <a:pt x="160" y="43"/>
                      <a:pt x="149" y="49"/>
                      <a:pt x="147" y="48"/>
                    </a:cubicBezTo>
                    <a:cubicBezTo>
                      <a:pt x="144" y="48"/>
                      <a:pt x="140" y="49"/>
                      <a:pt x="140" y="49"/>
                    </a:cubicBezTo>
                    <a:cubicBezTo>
                      <a:pt x="141" y="44"/>
                      <a:pt x="137" y="45"/>
                      <a:pt x="137" y="45"/>
                    </a:cubicBezTo>
                    <a:cubicBezTo>
                      <a:pt x="142" y="0"/>
                      <a:pt x="107" y="3"/>
                      <a:pt x="107" y="3"/>
                    </a:cubicBezTo>
                    <a:cubicBezTo>
                      <a:pt x="67" y="3"/>
                      <a:pt x="77" y="48"/>
                      <a:pt x="77" y="48"/>
                    </a:cubicBezTo>
                    <a:cubicBezTo>
                      <a:pt x="67" y="37"/>
                      <a:pt x="76" y="60"/>
                      <a:pt x="76" y="60"/>
                    </a:cubicBezTo>
                    <a:cubicBezTo>
                      <a:pt x="64" y="61"/>
                      <a:pt x="43" y="81"/>
                      <a:pt x="43" y="81"/>
                    </a:cubicBezTo>
                    <a:cubicBezTo>
                      <a:pt x="27" y="90"/>
                      <a:pt x="30" y="119"/>
                      <a:pt x="24" y="124"/>
                    </a:cubicBezTo>
                    <a:cubicBezTo>
                      <a:pt x="17" y="129"/>
                      <a:pt x="7" y="164"/>
                      <a:pt x="7" y="167"/>
                    </a:cubicBezTo>
                    <a:cubicBezTo>
                      <a:pt x="6" y="171"/>
                      <a:pt x="7" y="176"/>
                      <a:pt x="4" y="184"/>
                    </a:cubicBezTo>
                    <a:cubicBezTo>
                      <a:pt x="0" y="192"/>
                      <a:pt x="0" y="191"/>
                      <a:pt x="4" y="201"/>
                    </a:cubicBezTo>
                    <a:cubicBezTo>
                      <a:pt x="9" y="211"/>
                      <a:pt x="13" y="210"/>
                      <a:pt x="13" y="210"/>
                    </a:cubicBezTo>
                    <a:cubicBezTo>
                      <a:pt x="15" y="208"/>
                      <a:pt x="19" y="209"/>
                      <a:pt x="19" y="209"/>
                    </a:cubicBezTo>
                    <a:cubicBezTo>
                      <a:pt x="29" y="211"/>
                      <a:pt x="48" y="206"/>
                      <a:pt x="48" y="206"/>
                    </a:cubicBezTo>
                    <a:cubicBezTo>
                      <a:pt x="48" y="209"/>
                      <a:pt x="48" y="209"/>
                      <a:pt x="48" y="209"/>
                    </a:cubicBezTo>
                    <a:cubicBezTo>
                      <a:pt x="45" y="210"/>
                      <a:pt x="46" y="219"/>
                      <a:pt x="46" y="219"/>
                    </a:cubicBezTo>
                    <a:cubicBezTo>
                      <a:pt x="43" y="224"/>
                      <a:pt x="47" y="247"/>
                      <a:pt x="45" y="263"/>
                    </a:cubicBezTo>
                    <a:cubicBezTo>
                      <a:pt x="42" y="279"/>
                      <a:pt x="54" y="294"/>
                      <a:pt x="54" y="294"/>
                    </a:cubicBezTo>
                    <a:cubicBezTo>
                      <a:pt x="56" y="297"/>
                      <a:pt x="55" y="314"/>
                      <a:pt x="55" y="314"/>
                    </a:cubicBezTo>
                    <a:cubicBezTo>
                      <a:pt x="48" y="326"/>
                      <a:pt x="51" y="344"/>
                      <a:pt x="53" y="349"/>
                    </a:cubicBezTo>
                    <a:cubicBezTo>
                      <a:pt x="55" y="355"/>
                      <a:pt x="60" y="374"/>
                      <a:pt x="62" y="383"/>
                    </a:cubicBezTo>
                    <a:cubicBezTo>
                      <a:pt x="64" y="392"/>
                      <a:pt x="58" y="405"/>
                      <a:pt x="56" y="410"/>
                    </a:cubicBezTo>
                    <a:cubicBezTo>
                      <a:pt x="54" y="415"/>
                      <a:pt x="49" y="430"/>
                      <a:pt x="49" y="430"/>
                    </a:cubicBezTo>
                    <a:cubicBezTo>
                      <a:pt x="44" y="441"/>
                      <a:pt x="78" y="437"/>
                      <a:pt x="78" y="437"/>
                    </a:cubicBezTo>
                    <a:cubicBezTo>
                      <a:pt x="83" y="433"/>
                      <a:pt x="81" y="427"/>
                      <a:pt x="82" y="419"/>
                    </a:cubicBezTo>
                    <a:cubicBezTo>
                      <a:pt x="82" y="411"/>
                      <a:pt x="86" y="409"/>
                      <a:pt x="85" y="404"/>
                    </a:cubicBezTo>
                    <a:cubicBezTo>
                      <a:pt x="85" y="399"/>
                      <a:pt x="81" y="386"/>
                      <a:pt x="79" y="379"/>
                    </a:cubicBezTo>
                    <a:cubicBezTo>
                      <a:pt x="77" y="373"/>
                      <a:pt x="77" y="366"/>
                      <a:pt x="80" y="358"/>
                    </a:cubicBezTo>
                    <a:cubicBezTo>
                      <a:pt x="83" y="349"/>
                      <a:pt x="88" y="331"/>
                      <a:pt x="86" y="325"/>
                    </a:cubicBezTo>
                    <a:cubicBezTo>
                      <a:pt x="85" y="319"/>
                      <a:pt x="85" y="314"/>
                      <a:pt x="85" y="314"/>
                    </a:cubicBezTo>
                    <a:cubicBezTo>
                      <a:pt x="87" y="312"/>
                      <a:pt x="94" y="299"/>
                      <a:pt x="94" y="299"/>
                    </a:cubicBezTo>
                    <a:cubicBezTo>
                      <a:pt x="97" y="297"/>
                      <a:pt x="102" y="274"/>
                      <a:pt x="102" y="273"/>
                    </a:cubicBezTo>
                    <a:cubicBezTo>
                      <a:pt x="103" y="272"/>
                      <a:pt x="104" y="256"/>
                      <a:pt x="107" y="253"/>
                    </a:cubicBezTo>
                    <a:cubicBezTo>
                      <a:pt x="110" y="250"/>
                      <a:pt x="112" y="258"/>
                      <a:pt x="112" y="259"/>
                    </a:cubicBezTo>
                    <a:cubicBezTo>
                      <a:pt x="112" y="261"/>
                      <a:pt x="113" y="266"/>
                      <a:pt x="113" y="266"/>
                    </a:cubicBezTo>
                    <a:cubicBezTo>
                      <a:pt x="111" y="270"/>
                      <a:pt x="118" y="298"/>
                      <a:pt x="118" y="298"/>
                    </a:cubicBezTo>
                    <a:cubicBezTo>
                      <a:pt x="114" y="304"/>
                      <a:pt x="118" y="320"/>
                      <a:pt x="118" y="320"/>
                    </a:cubicBezTo>
                    <a:cubicBezTo>
                      <a:pt x="120" y="326"/>
                      <a:pt x="120" y="333"/>
                      <a:pt x="120" y="333"/>
                    </a:cubicBezTo>
                    <a:cubicBezTo>
                      <a:pt x="114" y="346"/>
                      <a:pt x="117" y="397"/>
                      <a:pt x="116" y="403"/>
                    </a:cubicBezTo>
                    <a:cubicBezTo>
                      <a:pt x="116" y="410"/>
                      <a:pt x="114" y="431"/>
                      <a:pt x="111" y="436"/>
                    </a:cubicBezTo>
                    <a:cubicBezTo>
                      <a:pt x="107" y="441"/>
                      <a:pt x="106" y="445"/>
                      <a:pt x="105" y="451"/>
                    </a:cubicBezTo>
                    <a:cubicBezTo>
                      <a:pt x="105" y="456"/>
                      <a:pt x="101" y="467"/>
                      <a:pt x="101" y="467"/>
                    </a:cubicBezTo>
                    <a:cubicBezTo>
                      <a:pt x="96" y="471"/>
                      <a:pt x="94" y="486"/>
                      <a:pt x="94" y="486"/>
                    </a:cubicBezTo>
                    <a:cubicBezTo>
                      <a:pt x="93" y="498"/>
                      <a:pt x="132" y="490"/>
                      <a:pt x="132" y="490"/>
                    </a:cubicBezTo>
                    <a:cubicBezTo>
                      <a:pt x="138" y="485"/>
                      <a:pt x="134" y="477"/>
                      <a:pt x="134" y="471"/>
                    </a:cubicBezTo>
                    <a:cubicBezTo>
                      <a:pt x="133" y="465"/>
                      <a:pt x="132" y="444"/>
                      <a:pt x="132" y="444"/>
                    </a:cubicBezTo>
                    <a:cubicBezTo>
                      <a:pt x="128" y="434"/>
                      <a:pt x="137" y="414"/>
                      <a:pt x="137" y="414"/>
                    </a:cubicBezTo>
                    <a:cubicBezTo>
                      <a:pt x="161" y="343"/>
                      <a:pt x="151" y="327"/>
                      <a:pt x="151" y="327"/>
                    </a:cubicBezTo>
                    <a:cubicBezTo>
                      <a:pt x="151" y="327"/>
                      <a:pt x="151" y="320"/>
                      <a:pt x="151" y="313"/>
                    </a:cubicBezTo>
                    <a:cubicBezTo>
                      <a:pt x="151" y="307"/>
                      <a:pt x="146" y="309"/>
                      <a:pt x="157" y="288"/>
                    </a:cubicBezTo>
                    <a:cubicBezTo>
                      <a:pt x="168" y="267"/>
                      <a:pt x="171" y="237"/>
                      <a:pt x="172" y="236"/>
                    </a:cubicBezTo>
                    <a:cubicBezTo>
                      <a:pt x="173" y="235"/>
                      <a:pt x="173" y="234"/>
                      <a:pt x="171" y="232"/>
                    </a:cubicBezTo>
                    <a:cubicBezTo>
                      <a:pt x="170" y="230"/>
                      <a:pt x="171" y="232"/>
                      <a:pt x="173" y="230"/>
                    </a:cubicBezTo>
                    <a:cubicBezTo>
                      <a:pt x="175" y="227"/>
                      <a:pt x="173" y="223"/>
                      <a:pt x="174" y="221"/>
                    </a:cubicBezTo>
                    <a:cubicBezTo>
                      <a:pt x="174" y="219"/>
                      <a:pt x="175" y="215"/>
                      <a:pt x="175" y="212"/>
                    </a:cubicBezTo>
                    <a:cubicBezTo>
                      <a:pt x="175" y="210"/>
                      <a:pt x="175" y="206"/>
                      <a:pt x="175" y="204"/>
                    </a:cubicBezTo>
                    <a:cubicBezTo>
                      <a:pt x="175" y="201"/>
                      <a:pt x="172" y="201"/>
                      <a:pt x="174" y="196"/>
                    </a:cubicBezTo>
                    <a:cubicBezTo>
                      <a:pt x="175" y="191"/>
                      <a:pt x="172" y="185"/>
                      <a:pt x="172" y="185"/>
                    </a:cubicBezTo>
                    <a:cubicBezTo>
                      <a:pt x="174" y="175"/>
                      <a:pt x="164" y="163"/>
                      <a:pt x="164" y="161"/>
                    </a:cubicBezTo>
                    <a:cubicBezTo>
                      <a:pt x="165" y="158"/>
                      <a:pt x="163" y="146"/>
                      <a:pt x="162" y="144"/>
                    </a:cubicBezTo>
                    <a:cubicBezTo>
                      <a:pt x="162" y="143"/>
                      <a:pt x="166" y="129"/>
                      <a:pt x="166" y="129"/>
                    </a:cubicBezTo>
                    <a:cubicBezTo>
                      <a:pt x="170" y="126"/>
                      <a:pt x="178" y="102"/>
                      <a:pt x="179" y="101"/>
                    </a:cubicBezTo>
                    <a:cubicBezTo>
                      <a:pt x="179" y="100"/>
                      <a:pt x="191" y="89"/>
                      <a:pt x="191" y="89"/>
                    </a:cubicBezTo>
                    <a:cubicBezTo>
                      <a:pt x="191" y="92"/>
                      <a:pt x="199" y="121"/>
                      <a:pt x="200" y="125"/>
                    </a:cubicBezTo>
                    <a:cubicBezTo>
                      <a:pt x="200" y="128"/>
                      <a:pt x="200" y="131"/>
                      <a:pt x="197" y="134"/>
                    </a:cubicBezTo>
                    <a:cubicBezTo>
                      <a:pt x="194" y="136"/>
                      <a:pt x="192" y="142"/>
                      <a:pt x="190" y="144"/>
                    </a:cubicBezTo>
                    <a:cubicBezTo>
                      <a:pt x="189" y="147"/>
                      <a:pt x="187" y="149"/>
                      <a:pt x="185" y="151"/>
                    </a:cubicBezTo>
                    <a:cubicBezTo>
                      <a:pt x="182" y="152"/>
                      <a:pt x="179" y="154"/>
                      <a:pt x="179" y="154"/>
                    </a:cubicBezTo>
                    <a:cubicBezTo>
                      <a:pt x="176" y="164"/>
                      <a:pt x="188" y="154"/>
                      <a:pt x="188" y="154"/>
                    </a:cubicBezTo>
                    <a:cubicBezTo>
                      <a:pt x="190" y="152"/>
                      <a:pt x="195" y="151"/>
                      <a:pt x="195" y="151"/>
                    </a:cubicBezTo>
                    <a:cubicBezTo>
                      <a:pt x="203" y="151"/>
                      <a:pt x="201" y="158"/>
                      <a:pt x="201" y="158"/>
                    </a:cubicBezTo>
                    <a:cubicBezTo>
                      <a:pt x="193" y="155"/>
                      <a:pt x="197" y="160"/>
                      <a:pt x="197" y="160"/>
                    </a:cubicBezTo>
                    <a:cubicBezTo>
                      <a:pt x="199" y="159"/>
                      <a:pt x="201" y="164"/>
                      <a:pt x="201" y="164"/>
                    </a:cubicBezTo>
                    <a:cubicBezTo>
                      <a:pt x="199" y="166"/>
                      <a:pt x="193" y="164"/>
                      <a:pt x="193" y="164"/>
                    </a:cubicBezTo>
                    <a:cubicBezTo>
                      <a:pt x="187" y="164"/>
                      <a:pt x="197" y="168"/>
                      <a:pt x="197" y="168"/>
                    </a:cubicBezTo>
                    <a:cubicBezTo>
                      <a:pt x="192" y="168"/>
                      <a:pt x="192" y="168"/>
                      <a:pt x="192" y="168"/>
                    </a:cubicBezTo>
                    <a:cubicBezTo>
                      <a:pt x="183" y="168"/>
                      <a:pt x="195" y="173"/>
                      <a:pt x="195" y="173"/>
                    </a:cubicBezTo>
                    <a:cubicBezTo>
                      <a:pt x="186" y="178"/>
                      <a:pt x="197" y="177"/>
                      <a:pt x="199" y="176"/>
                    </a:cubicBezTo>
                    <a:cubicBezTo>
                      <a:pt x="200" y="175"/>
                      <a:pt x="206" y="169"/>
                      <a:pt x="206" y="169"/>
                    </a:cubicBezTo>
                    <a:cubicBezTo>
                      <a:pt x="212" y="163"/>
                      <a:pt x="212" y="163"/>
                      <a:pt x="212" y="163"/>
                    </a:cubicBezTo>
                    <a:cubicBezTo>
                      <a:pt x="216" y="158"/>
                      <a:pt x="215" y="141"/>
                      <a:pt x="215" y="135"/>
                    </a:cubicBezTo>
                    <a:cubicBezTo>
                      <a:pt x="216" y="129"/>
                      <a:pt x="215" y="115"/>
                      <a:pt x="215" y="115"/>
                    </a:cubicBezTo>
                    <a:cubicBezTo>
                      <a:pt x="221" y="84"/>
                      <a:pt x="216" y="61"/>
                      <a:pt x="216" y="61"/>
                    </a:cubicBezTo>
                    <a:close/>
                    <a:moveTo>
                      <a:pt x="58" y="173"/>
                    </a:moveTo>
                    <a:cubicBezTo>
                      <a:pt x="58" y="173"/>
                      <a:pt x="50" y="174"/>
                      <a:pt x="48" y="175"/>
                    </a:cubicBezTo>
                    <a:cubicBezTo>
                      <a:pt x="46" y="177"/>
                      <a:pt x="40" y="177"/>
                      <a:pt x="38" y="176"/>
                    </a:cubicBezTo>
                    <a:cubicBezTo>
                      <a:pt x="38" y="176"/>
                      <a:pt x="55" y="161"/>
                      <a:pt x="55" y="140"/>
                    </a:cubicBezTo>
                    <a:cubicBezTo>
                      <a:pt x="55" y="140"/>
                      <a:pt x="57" y="132"/>
                      <a:pt x="63" y="136"/>
                    </a:cubicBezTo>
                    <a:cubicBezTo>
                      <a:pt x="63" y="136"/>
                      <a:pt x="63" y="144"/>
                      <a:pt x="66" y="148"/>
                    </a:cubicBezTo>
                    <a:cubicBezTo>
                      <a:pt x="66" y="148"/>
                      <a:pt x="63" y="167"/>
                      <a:pt x="58" y="173"/>
                    </a:cubicBezTo>
                    <a:close/>
                  </a:path>
                </a:pathLst>
              </a:custGeom>
              <a:solidFill>
                <a:srgbClr val="0097A7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ABB8A29-24C8-0E96-AEA1-9CE6E38A84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6477" y="1597447"/>
                <a:ext cx="438535" cy="1148414"/>
              </a:xfrm>
              <a:custGeom>
                <a:avLst/>
                <a:gdLst>
                  <a:gd name="T0" fmla="*/ 163 w 203"/>
                  <a:gd name="T1" fmla="*/ 105 h 530"/>
                  <a:gd name="T2" fmla="*/ 148 w 203"/>
                  <a:gd name="T3" fmla="*/ 88 h 530"/>
                  <a:gd name="T4" fmla="*/ 113 w 203"/>
                  <a:gd name="T5" fmla="*/ 74 h 530"/>
                  <a:gd name="T6" fmla="*/ 97 w 203"/>
                  <a:gd name="T7" fmla="*/ 74 h 530"/>
                  <a:gd name="T8" fmla="*/ 108 w 203"/>
                  <a:gd name="T9" fmla="*/ 54 h 530"/>
                  <a:gd name="T10" fmla="*/ 106 w 203"/>
                  <a:gd name="T11" fmla="*/ 22 h 530"/>
                  <a:gd name="T12" fmla="*/ 45 w 203"/>
                  <a:gd name="T13" fmla="*/ 44 h 530"/>
                  <a:gd name="T14" fmla="*/ 55 w 203"/>
                  <a:gd name="T15" fmla="*/ 82 h 530"/>
                  <a:gd name="T16" fmla="*/ 10 w 203"/>
                  <a:gd name="T17" fmla="*/ 118 h 530"/>
                  <a:gd name="T18" fmla="*/ 4 w 203"/>
                  <a:gd name="T19" fmla="*/ 162 h 530"/>
                  <a:gd name="T20" fmla="*/ 32 w 203"/>
                  <a:gd name="T21" fmla="*/ 187 h 530"/>
                  <a:gd name="T22" fmla="*/ 38 w 203"/>
                  <a:gd name="T23" fmla="*/ 247 h 530"/>
                  <a:gd name="T24" fmla="*/ 66 w 203"/>
                  <a:gd name="T25" fmla="*/ 413 h 530"/>
                  <a:gd name="T26" fmla="*/ 102 w 203"/>
                  <a:gd name="T27" fmla="*/ 436 h 530"/>
                  <a:gd name="T28" fmla="*/ 114 w 203"/>
                  <a:gd name="T29" fmla="*/ 433 h 530"/>
                  <a:gd name="T30" fmla="*/ 124 w 203"/>
                  <a:gd name="T31" fmla="*/ 484 h 530"/>
                  <a:gd name="T32" fmla="*/ 127 w 203"/>
                  <a:gd name="T33" fmla="*/ 515 h 530"/>
                  <a:gd name="T34" fmla="*/ 152 w 203"/>
                  <a:gd name="T35" fmla="*/ 496 h 530"/>
                  <a:gd name="T36" fmla="*/ 154 w 203"/>
                  <a:gd name="T37" fmla="*/ 413 h 530"/>
                  <a:gd name="T38" fmla="*/ 142 w 203"/>
                  <a:gd name="T39" fmla="*/ 344 h 530"/>
                  <a:gd name="T40" fmla="*/ 163 w 203"/>
                  <a:gd name="T41" fmla="*/ 295 h 530"/>
                  <a:gd name="T42" fmla="*/ 147 w 203"/>
                  <a:gd name="T43" fmla="*/ 229 h 530"/>
                  <a:gd name="T44" fmla="*/ 137 w 203"/>
                  <a:gd name="T45" fmla="*/ 181 h 530"/>
                  <a:gd name="T46" fmla="*/ 140 w 203"/>
                  <a:gd name="T47" fmla="*/ 119 h 530"/>
                  <a:gd name="T48" fmla="*/ 181 w 203"/>
                  <a:gd name="T49" fmla="*/ 167 h 530"/>
                  <a:gd name="T50" fmla="*/ 174 w 203"/>
                  <a:gd name="T51" fmla="*/ 188 h 530"/>
                  <a:gd name="T52" fmla="*/ 160 w 203"/>
                  <a:gd name="T53" fmla="*/ 207 h 530"/>
                  <a:gd name="T54" fmla="*/ 168 w 203"/>
                  <a:gd name="T55" fmla="*/ 213 h 530"/>
                  <a:gd name="T56" fmla="*/ 186 w 203"/>
                  <a:gd name="T57" fmla="*/ 203 h 530"/>
                  <a:gd name="T58" fmla="*/ 197 w 203"/>
                  <a:gd name="T59" fmla="*/ 158 h 530"/>
                  <a:gd name="T60" fmla="*/ 104 w 203"/>
                  <a:gd name="T61" fmla="*/ 344 h 530"/>
                  <a:gd name="T62" fmla="*/ 110 w 203"/>
                  <a:gd name="T63" fmla="*/ 376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3" h="530">
                    <a:moveTo>
                      <a:pt x="197" y="158"/>
                    </a:moveTo>
                    <a:cubicBezTo>
                      <a:pt x="163" y="105"/>
                      <a:pt x="163" y="105"/>
                      <a:pt x="163" y="105"/>
                    </a:cubicBezTo>
                    <a:cubicBezTo>
                      <a:pt x="163" y="105"/>
                      <a:pt x="171" y="110"/>
                      <a:pt x="162" y="103"/>
                    </a:cubicBezTo>
                    <a:cubicBezTo>
                      <a:pt x="153" y="96"/>
                      <a:pt x="148" y="88"/>
                      <a:pt x="148" y="88"/>
                    </a:cubicBezTo>
                    <a:cubicBezTo>
                      <a:pt x="142" y="64"/>
                      <a:pt x="124" y="71"/>
                      <a:pt x="121" y="73"/>
                    </a:cubicBezTo>
                    <a:cubicBezTo>
                      <a:pt x="118" y="75"/>
                      <a:pt x="118" y="75"/>
                      <a:pt x="113" y="74"/>
                    </a:cubicBezTo>
                    <a:cubicBezTo>
                      <a:pt x="108" y="74"/>
                      <a:pt x="102" y="77"/>
                      <a:pt x="101" y="77"/>
                    </a:cubicBezTo>
                    <a:cubicBezTo>
                      <a:pt x="99" y="77"/>
                      <a:pt x="97" y="74"/>
                      <a:pt x="97" y="74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4" y="63"/>
                      <a:pt x="108" y="54"/>
                      <a:pt x="108" y="54"/>
                    </a:cubicBezTo>
                    <a:cubicBezTo>
                      <a:pt x="110" y="46"/>
                      <a:pt x="106" y="45"/>
                      <a:pt x="106" y="45"/>
                    </a:cubicBezTo>
                    <a:cubicBezTo>
                      <a:pt x="106" y="42"/>
                      <a:pt x="106" y="22"/>
                      <a:pt x="106" y="22"/>
                    </a:cubicBezTo>
                    <a:cubicBezTo>
                      <a:pt x="102" y="3"/>
                      <a:pt x="83" y="0"/>
                      <a:pt x="64" y="4"/>
                    </a:cubicBezTo>
                    <a:cubicBezTo>
                      <a:pt x="45" y="7"/>
                      <a:pt x="45" y="44"/>
                      <a:pt x="45" y="44"/>
                    </a:cubicBezTo>
                    <a:cubicBezTo>
                      <a:pt x="33" y="45"/>
                      <a:pt x="52" y="65"/>
                      <a:pt x="52" y="65"/>
                    </a:cubicBezTo>
                    <a:cubicBezTo>
                      <a:pt x="51" y="68"/>
                      <a:pt x="55" y="82"/>
                      <a:pt x="55" y="82"/>
                    </a:cubicBezTo>
                    <a:cubicBezTo>
                      <a:pt x="44" y="82"/>
                      <a:pt x="36" y="89"/>
                      <a:pt x="36" y="89"/>
                    </a:cubicBezTo>
                    <a:cubicBezTo>
                      <a:pt x="12" y="90"/>
                      <a:pt x="11" y="114"/>
                      <a:pt x="10" y="118"/>
                    </a:cubicBezTo>
                    <a:cubicBezTo>
                      <a:pt x="10" y="122"/>
                      <a:pt x="9" y="129"/>
                      <a:pt x="9" y="129"/>
                    </a:cubicBezTo>
                    <a:cubicBezTo>
                      <a:pt x="3" y="140"/>
                      <a:pt x="4" y="162"/>
                      <a:pt x="4" y="162"/>
                    </a:cubicBezTo>
                    <a:cubicBezTo>
                      <a:pt x="0" y="172"/>
                      <a:pt x="10" y="191"/>
                      <a:pt x="10" y="191"/>
                    </a:cubicBezTo>
                    <a:cubicBezTo>
                      <a:pt x="15" y="202"/>
                      <a:pt x="32" y="187"/>
                      <a:pt x="32" y="187"/>
                    </a:cubicBezTo>
                    <a:cubicBezTo>
                      <a:pt x="32" y="190"/>
                      <a:pt x="32" y="206"/>
                      <a:pt x="38" y="221"/>
                    </a:cubicBezTo>
                    <a:cubicBezTo>
                      <a:pt x="44" y="235"/>
                      <a:pt x="38" y="247"/>
                      <a:pt x="38" y="247"/>
                    </a:cubicBezTo>
                    <a:cubicBezTo>
                      <a:pt x="28" y="269"/>
                      <a:pt x="56" y="392"/>
                      <a:pt x="59" y="396"/>
                    </a:cubicBezTo>
                    <a:cubicBezTo>
                      <a:pt x="61" y="399"/>
                      <a:pt x="66" y="413"/>
                      <a:pt x="66" y="413"/>
                    </a:cubicBezTo>
                    <a:cubicBezTo>
                      <a:pt x="66" y="421"/>
                      <a:pt x="84" y="421"/>
                      <a:pt x="84" y="421"/>
                    </a:cubicBezTo>
                    <a:cubicBezTo>
                      <a:pt x="83" y="434"/>
                      <a:pt x="102" y="436"/>
                      <a:pt x="102" y="436"/>
                    </a:cubicBezTo>
                    <a:cubicBezTo>
                      <a:pt x="106" y="434"/>
                      <a:pt x="109" y="429"/>
                      <a:pt x="111" y="423"/>
                    </a:cubicBezTo>
                    <a:cubicBezTo>
                      <a:pt x="113" y="427"/>
                      <a:pt x="114" y="430"/>
                      <a:pt x="114" y="433"/>
                    </a:cubicBezTo>
                    <a:cubicBezTo>
                      <a:pt x="117" y="446"/>
                      <a:pt x="125" y="472"/>
                      <a:pt x="125" y="472"/>
                    </a:cubicBezTo>
                    <a:cubicBezTo>
                      <a:pt x="123" y="474"/>
                      <a:pt x="123" y="477"/>
                      <a:pt x="124" y="484"/>
                    </a:cubicBezTo>
                    <a:cubicBezTo>
                      <a:pt x="126" y="492"/>
                      <a:pt x="122" y="497"/>
                      <a:pt x="122" y="497"/>
                    </a:cubicBezTo>
                    <a:cubicBezTo>
                      <a:pt x="117" y="509"/>
                      <a:pt x="127" y="515"/>
                      <a:pt x="127" y="515"/>
                    </a:cubicBezTo>
                    <a:cubicBezTo>
                      <a:pt x="124" y="530"/>
                      <a:pt x="155" y="523"/>
                      <a:pt x="155" y="523"/>
                    </a:cubicBezTo>
                    <a:cubicBezTo>
                      <a:pt x="162" y="518"/>
                      <a:pt x="154" y="500"/>
                      <a:pt x="152" y="496"/>
                    </a:cubicBezTo>
                    <a:cubicBezTo>
                      <a:pt x="150" y="492"/>
                      <a:pt x="148" y="475"/>
                      <a:pt x="147" y="471"/>
                    </a:cubicBezTo>
                    <a:cubicBezTo>
                      <a:pt x="145" y="467"/>
                      <a:pt x="154" y="413"/>
                      <a:pt x="154" y="413"/>
                    </a:cubicBezTo>
                    <a:cubicBezTo>
                      <a:pt x="155" y="385"/>
                      <a:pt x="148" y="367"/>
                      <a:pt x="146" y="362"/>
                    </a:cubicBezTo>
                    <a:cubicBezTo>
                      <a:pt x="143" y="358"/>
                      <a:pt x="142" y="344"/>
                      <a:pt x="142" y="344"/>
                    </a:cubicBezTo>
                    <a:cubicBezTo>
                      <a:pt x="139" y="336"/>
                      <a:pt x="143" y="331"/>
                      <a:pt x="143" y="331"/>
                    </a:cubicBezTo>
                    <a:cubicBezTo>
                      <a:pt x="156" y="319"/>
                      <a:pt x="163" y="295"/>
                      <a:pt x="163" y="295"/>
                    </a:cubicBezTo>
                    <a:cubicBezTo>
                      <a:pt x="174" y="251"/>
                      <a:pt x="155" y="242"/>
                      <a:pt x="151" y="239"/>
                    </a:cubicBezTo>
                    <a:cubicBezTo>
                      <a:pt x="147" y="235"/>
                      <a:pt x="147" y="237"/>
                      <a:pt x="147" y="229"/>
                    </a:cubicBezTo>
                    <a:cubicBezTo>
                      <a:pt x="147" y="221"/>
                      <a:pt x="142" y="210"/>
                      <a:pt x="140" y="205"/>
                    </a:cubicBezTo>
                    <a:cubicBezTo>
                      <a:pt x="139" y="201"/>
                      <a:pt x="138" y="187"/>
                      <a:pt x="137" y="181"/>
                    </a:cubicBezTo>
                    <a:cubicBezTo>
                      <a:pt x="137" y="176"/>
                      <a:pt x="136" y="155"/>
                      <a:pt x="136" y="155"/>
                    </a:cubicBezTo>
                    <a:cubicBezTo>
                      <a:pt x="140" y="142"/>
                      <a:pt x="140" y="119"/>
                      <a:pt x="140" y="119"/>
                    </a:cubicBezTo>
                    <a:cubicBezTo>
                      <a:pt x="145" y="132"/>
                      <a:pt x="161" y="151"/>
                      <a:pt x="169" y="153"/>
                    </a:cubicBezTo>
                    <a:cubicBezTo>
                      <a:pt x="177" y="156"/>
                      <a:pt x="178" y="164"/>
                      <a:pt x="181" y="167"/>
                    </a:cubicBezTo>
                    <a:cubicBezTo>
                      <a:pt x="185" y="170"/>
                      <a:pt x="185" y="167"/>
                      <a:pt x="179" y="172"/>
                    </a:cubicBezTo>
                    <a:cubicBezTo>
                      <a:pt x="174" y="177"/>
                      <a:pt x="174" y="188"/>
                      <a:pt x="174" y="188"/>
                    </a:cubicBezTo>
                    <a:cubicBezTo>
                      <a:pt x="174" y="188"/>
                      <a:pt x="170" y="198"/>
                      <a:pt x="169" y="200"/>
                    </a:cubicBezTo>
                    <a:cubicBezTo>
                      <a:pt x="167" y="202"/>
                      <a:pt x="160" y="207"/>
                      <a:pt x="160" y="207"/>
                    </a:cubicBezTo>
                    <a:cubicBezTo>
                      <a:pt x="151" y="213"/>
                      <a:pt x="169" y="208"/>
                      <a:pt x="169" y="208"/>
                    </a:cubicBezTo>
                    <a:cubicBezTo>
                      <a:pt x="168" y="213"/>
                      <a:pt x="168" y="213"/>
                      <a:pt x="168" y="213"/>
                    </a:cubicBezTo>
                    <a:cubicBezTo>
                      <a:pt x="163" y="219"/>
                      <a:pt x="170" y="218"/>
                      <a:pt x="170" y="218"/>
                    </a:cubicBezTo>
                    <a:cubicBezTo>
                      <a:pt x="186" y="203"/>
                      <a:pt x="186" y="203"/>
                      <a:pt x="186" y="203"/>
                    </a:cubicBezTo>
                    <a:cubicBezTo>
                      <a:pt x="195" y="196"/>
                      <a:pt x="199" y="180"/>
                      <a:pt x="199" y="180"/>
                    </a:cubicBezTo>
                    <a:cubicBezTo>
                      <a:pt x="203" y="170"/>
                      <a:pt x="197" y="158"/>
                      <a:pt x="197" y="158"/>
                    </a:cubicBezTo>
                    <a:close/>
                    <a:moveTo>
                      <a:pt x="100" y="374"/>
                    </a:moveTo>
                    <a:cubicBezTo>
                      <a:pt x="98" y="371"/>
                      <a:pt x="104" y="344"/>
                      <a:pt x="104" y="344"/>
                    </a:cubicBezTo>
                    <a:cubicBezTo>
                      <a:pt x="103" y="346"/>
                      <a:pt x="110" y="364"/>
                      <a:pt x="111" y="368"/>
                    </a:cubicBezTo>
                    <a:cubicBezTo>
                      <a:pt x="112" y="371"/>
                      <a:pt x="110" y="375"/>
                      <a:pt x="110" y="376"/>
                    </a:cubicBezTo>
                    <a:cubicBezTo>
                      <a:pt x="106" y="375"/>
                      <a:pt x="101" y="377"/>
                      <a:pt x="100" y="374"/>
                    </a:cubicBezTo>
                    <a:close/>
                  </a:path>
                </a:pathLst>
              </a:custGeom>
              <a:solidFill>
                <a:srgbClr val="78909C"/>
              </a:solidFill>
              <a:ln>
                <a:noFill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DB7C9362-2661-8548-AEF5-0EE6CCF303D2}"/>
                  </a:ext>
                </a:extLst>
              </p:cNvPr>
              <p:cNvSpPr/>
              <p:nvPr/>
            </p:nvSpPr>
            <p:spPr bwMode="auto">
              <a:xfrm>
                <a:off x="6579988" y="1448527"/>
                <a:ext cx="1025989" cy="1319260"/>
              </a:xfrm>
              <a:custGeom>
                <a:avLst/>
                <a:gdLst>
                  <a:gd name="T0" fmla="*/ 221 w 475"/>
                  <a:gd name="T1" fmla="*/ 63 h 609"/>
                  <a:gd name="T2" fmla="*/ 260 w 475"/>
                  <a:gd name="T3" fmla="*/ 91 h 609"/>
                  <a:gd name="T4" fmla="*/ 260 w 475"/>
                  <a:gd name="T5" fmla="*/ 106 h 609"/>
                  <a:gd name="T6" fmla="*/ 245 w 475"/>
                  <a:gd name="T7" fmla="*/ 125 h 609"/>
                  <a:gd name="T8" fmla="*/ 260 w 475"/>
                  <a:gd name="T9" fmla="*/ 136 h 609"/>
                  <a:gd name="T10" fmla="*/ 362 w 475"/>
                  <a:gd name="T11" fmla="*/ 143 h 609"/>
                  <a:gd name="T12" fmla="*/ 422 w 475"/>
                  <a:gd name="T13" fmla="*/ 105 h 609"/>
                  <a:gd name="T14" fmla="*/ 452 w 475"/>
                  <a:gd name="T15" fmla="*/ 96 h 609"/>
                  <a:gd name="T16" fmla="*/ 452 w 475"/>
                  <a:gd name="T17" fmla="*/ 104 h 609"/>
                  <a:gd name="T18" fmla="*/ 451 w 475"/>
                  <a:gd name="T19" fmla="*/ 118 h 609"/>
                  <a:gd name="T20" fmla="*/ 435 w 475"/>
                  <a:gd name="T21" fmla="*/ 121 h 609"/>
                  <a:gd name="T22" fmla="*/ 423 w 475"/>
                  <a:gd name="T23" fmla="*/ 124 h 609"/>
                  <a:gd name="T24" fmla="*/ 404 w 475"/>
                  <a:gd name="T25" fmla="*/ 144 h 609"/>
                  <a:gd name="T26" fmla="*/ 373 w 475"/>
                  <a:gd name="T27" fmla="*/ 166 h 609"/>
                  <a:gd name="T28" fmla="*/ 343 w 475"/>
                  <a:gd name="T29" fmla="*/ 168 h 609"/>
                  <a:gd name="T30" fmla="*/ 283 w 475"/>
                  <a:gd name="T31" fmla="*/ 170 h 609"/>
                  <a:gd name="T32" fmla="*/ 281 w 475"/>
                  <a:gd name="T33" fmla="*/ 207 h 609"/>
                  <a:gd name="T34" fmla="*/ 280 w 475"/>
                  <a:gd name="T35" fmla="*/ 285 h 609"/>
                  <a:gd name="T36" fmla="*/ 280 w 475"/>
                  <a:gd name="T37" fmla="*/ 337 h 609"/>
                  <a:gd name="T38" fmla="*/ 273 w 475"/>
                  <a:gd name="T39" fmla="*/ 348 h 609"/>
                  <a:gd name="T40" fmla="*/ 256 w 475"/>
                  <a:gd name="T41" fmla="*/ 444 h 609"/>
                  <a:gd name="T42" fmla="*/ 236 w 475"/>
                  <a:gd name="T43" fmla="*/ 430 h 609"/>
                  <a:gd name="T44" fmla="*/ 232 w 475"/>
                  <a:gd name="T45" fmla="*/ 410 h 609"/>
                  <a:gd name="T46" fmla="*/ 227 w 475"/>
                  <a:gd name="T47" fmla="*/ 391 h 609"/>
                  <a:gd name="T48" fmla="*/ 220 w 475"/>
                  <a:gd name="T49" fmla="*/ 415 h 609"/>
                  <a:gd name="T50" fmla="*/ 220 w 475"/>
                  <a:gd name="T51" fmla="*/ 445 h 609"/>
                  <a:gd name="T52" fmla="*/ 220 w 475"/>
                  <a:gd name="T53" fmla="*/ 477 h 609"/>
                  <a:gd name="T54" fmla="*/ 214 w 475"/>
                  <a:gd name="T55" fmla="*/ 556 h 609"/>
                  <a:gd name="T56" fmla="*/ 226 w 475"/>
                  <a:gd name="T57" fmla="*/ 581 h 609"/>
                  <a:gd name="T58" fmla="*/ 228 w 475"/>
                  <a:gd name="T59" fmla="*/ 598 h 609"/>
                  <a:gd name="T60" fmla="*/ 195 w 475"/>
                  <a:gd name="T61" fmla="*/ 602 h 609"/>
                  <a:gd name="T62" fmla="*/ 195 w 475"/>
                  <a:gd name="T63" fmla="*/ 588 h 609"/>
                  <a:gd name="T64" fmla="*/ 194 w 475"/>
                  <a:gd name="T65" fmla="*/ 573 h 609"/>
                  <a:gd name="T66" fmla="*/ 194 w 475"/>
                  <a:gd name="T67" fmla="*/ 561 h 609"/>
                  <a:gd name="T68" fmla="*/ 186 w 475"/>
                  <a:gd name="T69" fmla="*/ 478 h 609"/>
                  <a:gd name="T70" fmla="*/ 191 w 475"/>
                  <a:gd name="T71" fmla="*/ 428 h 609"/>
                  <a:gd name="T72" fmla="*/ 176 w 475"/>
                  <a:gd name="T73" fmla="*/ 347 h 609"/>
                  <a:gd name="T74" fmla="*/ 158 w 475"/>
                  <a:gd name="T75" fmla="*/ 343 h 609"/>
                  <a:gd name="T76" fmla="*/ 160 w 475"/>
                  <a:gd name="T77" fmla="*/ 308 h 609"/>
                  <a:gd name="T78" fmla="*/ 177 w 475"/>
                  <a:gd name="T79" fmla="*/ 280 h 609"/>
                  <a:gd name="T80" fmla="*/ 181 w 475"/>
                  <a:gd name="T81" fmla="*/ 270 h 609"/>
                  <a:gd name="T82" fmla="*/ 170 w 475"/>
                  <a:gd name="T83" fmla="*/ 225 h 609"/>
                  <a:gd name="T84" fmla="*/ 172 w 475"/>
                  <a:gd name="T85" fmla="*/ 180 h 609"/>
                  <a:gd name="T86" fmla="*/ 98 w 475"/>
                  <a:gd name="T87" fmla="*/ 132 h 609"/>
                  <a:gd name="T88" fmla="*/ 81 w 475"/>
                  <a:gd name="T89" fmla="*/ 120 h 609"/>
                  <a:gd name="T90" fmla="*/ 31 w 475"/>
                  <a:gd name="T91" fmla="*/ 57 h 609"/>
                  <a:gd name="T92" fmla="*/ 5 w 475"/>
                  <a:gd name="T93" fmla="*/ 35 h 609"/>
                  <a:gd name="T94" fmla="*/ 7 w 475"/>
                  <a:gd name="T95" fmla="*/ 26 h 609"/>
                  <a:gd name="T96" fmla="*/ 11 w 475"/>
                  <a:gd name="T97" fmla="*/ 20 h 609"/>
                  <a:gd name="T98" fmla="*/ 10 w 475"/>
                  <a:gd name="T99" fmla="*/ 9 h 609"/>
                  <a:gd name="T100" fmla="*/ 47 w 475"/>
                  <a:gd name="T101" fmla="*/ 53 h 609"/>
                  <a:gd name="T102" fmla="*/ 102 w 475"/>
                  <a:gd name="T103" fmla="*/ 109 h 609"/>
                  <a:gd name="T104" fmla="*/ 191 w 475"/>
                  <a:gd name="T105" fmla="*/ 135 h 609"/>
                  <a:gd name="T106" fmla="*/ 207 w 475"/>
                  <a:gd name="T107" fmla="*/ 119 h 609"/>
                  <a:gd name="T108" fmla="*/ 201 w 475"/>
                  <a:gd name="T109" fmla="*/ 105 h 609"/>
                  <a:gd name="T110" fmla="*/ 205 w 475"/>
                  <a:gd name="T111" fmla="*/ 93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75" h="609">
                    <a:moveTo>
                      <a:pt x="206" y="91"/>
                    </a:moveTo>
                    <a:cubicBezTo>
                      <a:pt x="206" y="91"/>
                      <a:pt x="210" y="68"/>
                      <a:pt x="221" y="63"/>
                    </a:cubicBezTo>
                    <a:cubicBezTo>
                      <a:pt x="221" y="63"/>
                      <a:pt x="239" y="50"/>
                      <a:pt x="254" y="70"/>
                    </a:cubicBezTo>
                    <a:cubicBezTo>
                      <a:pt x="254" y="70"/>
                      <a:pt x="262" y="78"/>
                      <a:pt x="260" y="91"/>
                    </a:cubicBezTo>
                    <a:cubicBezTo>
                      <a:pt x="260" y="91"/>
                      <a:pt x="259" y="97"/>
                      <a:pt x="259" y="97"/>
                    </a:cubicBezTo>
                    <a:cubicBezTo>
                      <a:pt x="266" y="95"/>
                      <a:pt x="262" y="104"/>
                      <a:pt x="260" y="106"/>
                    </a:cubicBezTo>
                    <a:cubicBezTo>
                      <a:pt x="257" y="110"/>
                      <a:pt x="257" y="110"/>
                      <a:pt x="255" y="109"/>
                    </a:cubicBezTo>
                    <a:cubicBezTo>
                      <a:pt x="255" y="109"/>
                      <a:pt x="247" y="119"/>
                      <a:pt x="245" y="125"/>
                    </a:cubicBezTo>
                    <a:cubicBezTo>
                      <a:pt x="244" y="131"/>
                      <a:pt x="247" y="132"/>
                      <a:pt x="247" y="132"/>
                    </a:cubicBezTo>
                    <a:cubicBezTo>
                      <a:pt x="247" y="132"/>
                      <a:pt x="254" y="132"/>
                      <a:pt x="260" y="136"/>
                    </a:cubicBezTo>
                    <a:cubicBezTo>
                      <a:pt x="265" y="140"/>
                      <a:pt x="288" y="133"/>
                      <a:pt x="299" y="140"/>
                    </a:cubicBezTo>
                    <a:cubicBezTo>
                      <a:pt x="310" y="146"/>
                      <a:pt x="358" y="143"/>
                      <a:pt x="362" y="143"/>
                    </a:cubicBezTo>
                    <a:cubicBezTo>
                      <a:pt x="366" y="143"/>
                      <a:pt x="396" y="122"/>
                      <a:pt x="396" y="122"/>
                    </a:cubicBezTo>
                    <a:cubicBezTo>
                      <a:pt x="396" y="122"/>
                      <a:pt x="418" y="109"/>
                      <a:pt x="422" y="105"/>
                    </a:cubicBezTo>
                    <a:cubicBezTo>
                      <a:pt x="425" y="102"/>
                      <a:pt x="475" y="78"/>
                      <a:pt x="471" y="87"/>
                    </a:cubicBezTo>
                    <a:cubicBezTo>
                      <a:pt x="471" y="87"/>
                      <a:pt x="454" y="96"/>
                      <a:pt x="452" y="96"/>
                    </a:cubicBezTo>
                    <a:cubicBezTo>
                      <a:pt x="451" y="96"/>
                      <a:pt x="455" y="98"/>
                      <a:pt x="455" y="100"/>
                    </a:cubicBezTo>
                    <a:cubicBezTo>
                      <a:pt x="455" y="102"/>
                      <a:pt x="451" y="103"/>
                      <a:pt x="452" y="104"/>
                    </a:cubicBezTo>
                    <a:cubicBezTo>
                      <a:pt x="459" y="108"/>
                      <a:pt x="452" y="109"/>
                      <a:pt x="454" y="110"/>
                    </a:cubicBezTo>
                    <a:cubicBezTo>
                      <a:pt x="460" y="115"/>
                      <a:pt x="451" y="118"/>
                      <a:pt x="451" y="118"/>
                    </a:cubicBezTo>
                    <a:cubicBezTo>
                      <a:pt x="451" y="118"/>
                      <a:pt x="444" y="120"/>
                      <a:pt x="442" y="120"/>
                    </a:cubicBezTo>
                    <a:cubicBezTo>
                      <a:pt x="440" y="120"/>
                      <a:pt x="435" y="121"/>
                      <a:pt x="435" y="121"/>
                    </a:cubicBezTo>
                    <a:cubicBezTo>
                      <a:pt x="435" y="121"/>
                      <a:pt x="433" y="122"/>
                      <a:pt x="430" y="122"/>
                    </a:cubicBezTo>
                    <a:cubicBezTo>
                      <a:pt x="427" y="123"/>
                      <a:pt x="423" y="124"/>
                      <a:pt x="423" y="124"/>
                    </a:cubicBezTo>
                    <a:cubicBezTo>
                      <a:pt x="423" y="124"/>
                      <a:pt x="423" y="124"/>
                      <a:pt x="421" y="127"/>
                    </a:cubicBezTo>
                    <a:cubicBezTo>
                      <a:pt x="418" y="129"/>
                      <a:pt x="408" y="141"/>
                      <a:pt x="404" y="144"/>
                    </a:cubicBezTo>
                    <a:cubicBezTo>
                      <a:pt x="400" y="148"/>
                      <a:pt x="383" y="159"/>
                      <a:pt x="383" y="159"/>
                    </a:cubicBezTo>
                    <a:cubicBezTo>
                      <a:pt x="383" y="159"/>
                      <a:pt x="377" y="163"/>
                      <a:pt x="373" y="166"/>
                    </a:cubicBezTo>
                    <a:cubicBezTo>
                      <a:pt x="371" y="167"/>
                      <a:pt x="372" y="169"/>
                      <a:pt x="359" y="167"/>
                    </a:cubicBezTo>
                    <a:cubicBezTo>
                      <a:pt x="356" y="167"/>
                      <a:pt x="343" y="168"/>
                      <a:pt x="343" y="168"/>
                    </a:cubicBezTo>
                    <a:cubicBezTo>
                      <a:pt x="343" y="168"/>
                      <a:pt x="320" y="178"/>
                      <a:pt x="291" y="166"/>
                    </a:cubicBezTo>
                    <a:cubicBezTo>
                      <a:pt x="291" y="166"/>
                      <a:pt x="283" y="165"/>
                      <a:pt x="283" y="170"/>
                    </a:cubicBezTo>
                    <a:cubicBezTo>
                      <a:pt x="282" y="175"/>
                      <a:pt x="280" y="181"/>
                      <a:pt x="279" y="188"/>
                    </a:cubicBezTo>
                    <a:cubicBezTo>
                      <a:pt x="277" y="194"/>
                      <a:pt x="281" y="207"/>
                      <a:pt x="281" y="207"/>
                    </a:cubicBezTo>
                    <a:cubicBezTo>
                      <a:pt x="281" y="207"/>
                      <a:pt x="266" y="263"/>
                      <a:pt x="266" y="267"/>
                    </a:cubicBezTo>
                    <a:cubicBezTo>
                      <a:pt x="265" y="271"/>
                      <a:pt x="279" y="282"/>
                      <a:pt x="280" y="285"/>
                    </a:cubicBezTo>
                    <a:cubicBezTo>
                      <a:pt x="280" y="289"/>
                      <a:pt x="281" y="314"/>
                      <a:pt x="281" y="314"/>
                    </a:cubicBezTo>
                    <a:cubicBezTo>
                      <a:pt x="281" y="314"/>
                      <a:pt x="277" y="334"/>
                      <a:pt x="280" y="337"/>
                    </a:cubicBezTo>
                    <a:cubicBezTo>
                      <a:pt x="280" y="337"/>
                      <a:pt x="282" y="339"/>
                      <a:pt x="278" y="342"/>
                    </a:cubicBezTo>
                    <a:cubicBezTo>
                      <a:pt x="273" y="346"/>
                      <a:pt x="273" y="348"/>
                      <a:pt x="273" y="348"/>
                    </a:cubicBezTo>
                    <a:cubicBezTo>
                      <a:pt x="273" y="348"/>
                      <a:pt x="274" y="378"/>
                      <a:pt x="272" y="388"/>
                    </a:cubicBezTo>
                    <a:cubicBezTo>
                      <a:pt x="270" y="398"/>
                      <a:pt x="267" y="442"/>
                      <a:pt x="256" y="444"/>
                    </a:cubicBezTo>
                    <a:cubicBezTo>
                      <a:pt x="256" y="444"/>
                      <a:pt x="247" y="446"/>
                      <a:pt x="241" y="438"/>
                    </a:cubicBezTo>
                    <a:cubicBezTo>
                      <a:pt x="241" y="438"/>
                      <a:pt x="235" y="433"/>
                      <a:pt x="236" y="430"/>
                    </a:cubicBezTo>
                    <a:cubicBezTo>
                      <a:pt x="236" y="426"/>
                      <a:pt x="236" y="426"/>
                      <a:pt x="236" y="426"/>
                    </a:cubicBezTo>
                    <a:cubicBezTo>
                      <a:pt x="236" y="426"/>
                      <a:pt x="231" y="415"/>
                      <a:pt x="232" y="410"/>
                    </a:cubicBezTo>
                    <a:cubicBezTo>
                      <a:pt x="231" y="395"/>
                      <a:pt x="231" y="395"/>
                      <a:pt x="231" y="395"/>
                    </a:cubicBezTo>
                    <a:cubicBezTo>
                      <a:pt x="231" y="395"/>
                      <a:pt x="228" y="393"/>
                      <a:pt x="227" y="391"/>
                    </a:cubicBezTo>
                    <a:cubicBezTo>
                      <a:pt x="226" y="389"/>
                      <a:pt x="225" y="385"/>
                      <a:pt x="225" y="385"/>
                    </a:cubicBezTo>
                    <a:cubicBezTo>
                      <a:pt x="225" y="385"/>
                      <a:pt x="219" y="410"/>
                      <a:pt x="220" y="415"/>
                    </a:cubicBezTo>
                    <a:cubicBezTo>
                      <a:pt x="221" y="420"/>
                      <a:pt x="220" y="431"/>
                      <a:pt x="220" y="431"/>
                    </a:cubicBezTo>
                    <a:cubicBezTo>
                      <a:pt x="220" y="431"/>
                      <a:pt x="223" y="439"/>
                      <a:pt x="220" y="445"/>
                    </a:cubicBezTo>
                    <a:cubicBezTo>
                      <a:pt x="218" y="450"/>
                      <a:pt x="217" y="457"/>
                      <a:pt x="217" y="457"/>
                    </a:cubicBezTo>
                    <a:cubicBezTo>
                      <a:pt x="217" y="457"/>
                      <a:pt x="222" y="470"/>
                      <a:pt x="220" y="477"/>
                    </a:cubicBezTo>
                    <a:cubicBezTo>
                      <a:pt x="219" y="484"/>
                      <a:pt x="214" y="513"/>
                      <a:pt x="214" y="513"/>
                    </a:cubicBezTo>
                    <a:cubicBezTo>
                      <a:pt x="214" y="513"/>
                      <a:pt x="213" y="553"/>
                      <a:pt x="214" y="556"/>
                    </a:cubicBezTo>
                    <a:cubicBezTo>
                      <a:pt x="216" y="559"/>
                      <a:pt x="224" y="567"/>
                      <a:pt x="223" y="571"/>
                    </a:cubicBezTo>
                    <a:cubicBezTo>
                      <a:pt x="222" y="575"/>
                      <a:pt x="225" y="577"/>
                      <a:pt x="226" y="581"/>
                    </a:cubicBezTo>
                    <a:cubicBezTo>
                      <a:pt x="228" y="584"/>
                      <a:pt x="225" y="591"/>
                      <a:pt x="225" y="591"/>
                    </a:cubicBezTo>
                    <a:cubicBezTo>
                      <a:pt x="225" y="591"/>
                      <a:pt x="231" y="597"/>
                      <a:pt x="228" y="598"/>
                    </a:cubicBezTo>
                    <a:cubicBezTo>
                      <a:pt x="226" y="599"/>
                      <a:pt x="208" y="605"/>
                      <a:pt x="206" y="607"/>
                    </a:cubicBezTo>
                    <a:cubicBezTo>
                      <a:pt x="203" y="609"/>
                      <a:pt x="196" y="605"/>
                      <a:pt x="195" y="602"/>
                    </a:cubicBezTo>
                    <a:cubicBezTo>
                      <a:pt x="194" y="600"/>
                      <a:pt x="196" y="595"/>
                      <a:pt x="195" y="593"/>
                    </a:cubicBezTo>
                    <a:cubicBezTo>
                      <a:pt x="194" y="591"/>
                      <a:pt x="195" y="588"/>
                      <a:pt x="195" y="588"/>
                    </a:cubicBezTo>
                    <a:cubicBezTo>
                      <a:pt x="194" y="581"/>
                      <a:pt x="194" y="581"/>
                      <a:pt x="194" y="581"/>
                    </a:cubicBezTo>
                    <a:cubicBezTo>
                      <a:pt x="194" y="573"/>
                      <a:pt x="194" y="573"/>
                      <a:pt x="194" y="573"/>
                    </a:cubicBezTo>
                    <a:cubicBezTo>
                      <a:pt x="194" y="573"/>
                      <a:pt x="196" y="571"/>
                      <a:pt x="194" y="568"/>
                    </a:cubicBezTo>
                    <a:cubicBezTo>
                      <a:pt x="192" y="565"/>
                      <a:pt x="194" y="561"/>
                      <a:pt x="194" y="561"/>
                    </a:cubicBezTo>
                    <a:cubicBezTo>
                      <a:pt x="196" y="558"/>
                      <a:pt x="196" y="558"/>
                      <a:pt x="196" y="558"/>
                    </a:cubicBezTo>
                    <a:cubicBezTo>
                      <a:pt x="196" y="558"/>
                      <a:pt x="186" y="484"/>
                      <a:pt x="186" y="478"/>
                    </a:cubicBezTo>
                    <a:cubicBezTo>
                      <a:pt x="187" y="471"/>
                      <a:pt x="187" y="453"/>
                      <a:pt x="190" y="453"/>
                    </a:cubicBezTo>
                    <a:cubicBezTo>
                      <a:pt x="192" y="453"/>
                      <a:pt x="192" y="432"/>
                      <a:pt x="191" y="428"/>
                    </a:cubicBezTo>
                    <a:cubicBezTo>
                      <a:pt x="191" y="424"/>
                      <a:pt x="189" y="422"/>
                      <a:pt x="187" y="417"/>
                    </a:cubicBezTo>
                    <a:cubicBezTo>
                      <a:pt x="185" y="412"/>
                      <a:pt x="173" y="376"/>
                      <a:pt x="176" y="347"/>
                    </a:cubicBezTo>
                    <a:cubicBezTo>
                      <a:pt x="177" y="336"/>
                      <a:pt x="175" y="356"/>
                      <a:pt x="166" y="344"/>
                    </a:cubicBezTo>
                    <a:cubicBezTo>
                      <a:pt x="163" y="340"/>
                      <a:pt x="158" y="343"/>
                      <a:pt x="158" y="343"/>
                    </a:cubicBezTo>
                    <a:cubicBezTo>
                      <a:pt x="158" y="343"/>
                      <a:pt x="141" y="347"/>
                      <a:pt x="155" y="329"/>
                    </a:cubicBezTo>
                    <a:cubicBezTo>
                      <a:pt x="159" y="323"/>
                      <a:pt x="160" y="310"/>
                      <a:pt x="160" y="308"/>
                    </a:cubicBezTo>
                    <a:cubicBezTo>
                      <a:pt x="160" y="306"/>
                      <a:pt x="163" y="306"/>
                      <a:pt x="163" y="306"/>
                    </a:cubicBezTo>
                    <a:cubicBezTo>
                      <a:pt x="163" y="306"/>
                      <a:pt x="174" y="280"/>
                      <a:pt x="177" y="280"/>
                    </a:cubicBezTo>
                    <a:cubicBezTo>
                      <a:pt x="180" y="280"/>
                      <a:pt x="183" y="275"/>
                      <a:pt x="183" y="275"/>
                    </a:cubicBezTo>
                    <a:cubicBezTo>
                      <a:pt x="181" y="270"/>
                      <a:pt x="181" y="270"/>
                      <a:pt x="181" y="270"/>
                    </a:cubicBezTo>
                    <a:cubicBezTo>
                      <a:pt x="181" y="270"/>
                      <a:pt x="176" y="263"/>
                      <a:pt x="173" y="260"/>
                    </a:cubicBezTo>
                    <a:cubicBezTo>
                      <a:pt x="170" y="256"/>
                      <a:pt x="170" y="225"/>
                      <a:pt x="170" y="225"/>
                    </a:cubicBezTo>
                    <a:cubicBezTo>
                      <a:pt x="170" y="196"/>
                      <a:pt x="170" y="196"/>
                      <a:pt x="170" y="196"/>
                    </a:cubicBezTo>
                    <a:cubicBezTo>
                      <a:pt x="170" y="196"/>
                      <a:pt x="172" y="182"/>
                      <a:pt x="172" y="180"/>
                    </a:cubicBezTo>
                    <a:cubicBezTo>
                      <a:pt x="172" y="178"/>
                      <a:pt x="162" y="159"/>
                      <a:pt x="159" y="157"/>
                    </a:cubicBezTo>
                    <a:cubicBezTo>
                      <a:pt x="156" y="155"/>
                      <a:pt x="121" y="154"/>
                      <a:pt x="98" y="132"/>
                    </a:cubicBezTo>
                    <a:cubicBezTo>
                      <a:pt x="98" y="132"/>
                      <a:pt x="94" y="131"/>
                      <a:pt x="87" y="128"/>
                    </a:cubicBezTo>
                    <a:cubicBezTo>
                      <a:pt x="86" y="128"/>
                      <a:pt x="82" y="121"/>
                      <a:pt x="81" y="120"/>
                    </a:cubicBezTo>
                    <a:cubicBezTo>
                      <a:pt x="64" y="111"/>
                      <a:pt x="43" y="86"/>
                      <a:pt x="36" y="64"/>
                    </a:cubicBezTo>
                    <a:cubicBezTo>
                      <a:pt x="36" y="64"/>
                      <a:pt x="32" y="57"/>
                      <a:pt x="31" y="57"/>
                    </a:cubicBezTo>
                    <a:cubicBezTo>
                      <a:pt x="30" y="57"/>
                      <a:pt x="17" y="52"/>
                      <a:pt x="14" y="50"/>
                    </a:cubicBezTo>
                    <a:cubicBezTo>
                      <a:pt x="7" y="46"/>
                      <a:pt x="1" y="38"/>
                      <a:pt x="5" y="35"/>
                    </a:cubicBezTo>
                    <a:cubicBezTo>
                      <a:pt x="6" y="34"/>
                      <a:pt x="3" y="31"/>
                      <a:pt x="5" y="28"/>
                    </a:cubicBezTo>
                    <a:cubicBezTo>
                      <a:pt x="5" y="27"/>
                      <a:pt x="6" y="27"/>
                      <a:pt x="7" y="26"/>
                    </a:cubicBezTo>
                    <a:cubicBezTo>
                      <a:pt x="7" y="25"/>
                      <a:pt x="7" y="22"/>
                      <a:pt x="7" y="20"/>
                    </a:cubicBezTo>
                    <a:cubicBezTo>
                      <a:pt x="8" y="18"/>
                      <a:pt x="11" y="19"/>
                      <a:pt x="11" y="2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2" y="0"/>
                      <a:pt x="10" y="9"/>
                    </a:cubicBezTo>
                    <a:cubicBezTo>
                      <a:pt x="14" y="12"/>
                      <a:pt x="23" y="19"/>
                      <a:pt x="30" y="28"/>
                    </a:cubicBezTo>
                    <a:cubicBezTo>
                      <a:pt x="39" y="39"/>
                      <a:pt x="47" y="53"/>
                      <a:pt x="47" y="53"/>
                    </a:cubicBezTo>
                    <a:cubicBezTo>
                      <a:pt x="47" y="53"/>
                      <a:pt x="63" y="66"/>
                      <a:pt x="75" y="78"/>
                    </a:cubicBezTo>
                    <a:cubicBezTo>
                      <a:pt x="90" y="93"/>
                      <a:pt x="101" y="108"/>
                      <a:pt x="102" y="109"/>
                    </a:cubicBezTo>
                    <a:cubicBezTo>
                      <a:pt x="106" y="112"/>
                      <a:pt x="116" y="111"/>
                      <a:pt x="151" y="126"/>
                    </a:cubicBezTo>
                    <a:cubicBezTo>
                      <a:pt x="154" y="128"/>
                      <a:pt x="163" y="122"/>
                      <a:pt x="191" y="135"/>
                    </a:cubicBezTo>
                    <a:cubicBezTo>
                      <a:pt x="191" y="135"/>
                      <a:pt x="199" y="131"/>
                      <a:pt x="206" y="128"/>
                    </a:cubicBezTo>
                    <a:cubicBezTo>
                      <a:pt x="210" y="126"/>
                      <a:pt x="207" y="119"/>
                      <a:pt x="207" y="119"/>
                    </a:cubicBezTo>
                    <a:cubicBezTo>
                      <a:pt x="207" y="119"/>
                      <a:pt x="206" y="109"/>
                      <a:pt x="204" y="108"/>
                    </a:cubicBezTo>
                    <a:cubicBezTo>
                      <a:pt x="204" y="108"/>
                      <a:pt x="201" y="105"/>
                      <a:pt x="201" y="105"/>
                    </a:cubicBezTo>
                    <a:cubicBezTo>
                      <a:pt x="201" y="105"/>
                      <a:pt x="199" y="94"/>
                      <a:pt x="201" y="93"/>
                    </a:cubicBezTo>
                    <a:cubicBezTo>
                      <a:pt x="203" y="92"/>
                      <a:pt x="205" y="93"/>
                      <a:pt x="205" y="93"/>
                    </a:cubicBezTo>
                    <a:lnTo>
                      <a:pt x="206" y="91"/>
                    </a:ln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B60431D3-C59D-15D4-60FE-8D5CAF97E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56852" y="2992536"/>
                <a:ext cx="492438" cy="0"/>
              </a:xfrm>
              <a:prstGeom prst="line">
                <a:avLst/>
              </a:prstGeom>
              <a:noFill/>
              <a:ln w="11113" cap="flat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8" name="Oval 11">
                <a:extLst>
                  <a:ext uri="{FF2B5EF4-FFF2-40B4-BE49-F238E27FC236}">
                    <a16:creationId xmlns:a16="http://schemas.microsoft.com/office/drawing/2014/main" id="{F1400201-BC7E-8589-74E2-B69A81A77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5632" y="2925842"/>
                <a:ext cx="136129" cy="136129"/>
              </a:xfrm>
              <a:prstGeom prst="ellipse">
                <a:avLst/>
              </a:prstGeom>
              <a:solidFill>
                <a:srgbClr val="FFAB40"/>
              </a:solidFill>
              <a:ln w="11113" cap="flat">
                <a:solidFill>
                  <a:srgbClr val="FFAB40"/>
                </a:solidFill>
                <a:prstDash val="solid"/>
                <a:miter lim="800000"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29" name="Oval 12">
                <a:extLst>
                  <a:ext uri="{FF2B5EF4-FFF2-40B4-BE49-F238E27FC236}">
                    <a16:creationId xmlns:a16="http://schemas.microsoft.com/office/drawing/2014/main" id="{808E73AC-F221-3706-D771-704876D63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5645" y="2925842"/>
                <a:ext cx="136129" cy="136129"/>
              </a:xfrm>
              <a:prstGeom prst="ellipse">
                <a:avLst/>
              </a:prstGeom>
              <a:solidFill>
                <a:srgbClr val="78909C"/>
              </a:solidFill>
              <a:ln w="11113" cap="flat">
                <a:solidFill>
                  <a:srgbClr val="78909C"/>
                </a:solidFill>
                <a:prstDash val="solid"/>
                <a:miter lim="800000"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B56781AF-C487-3D91-D2C8-CD328804A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291" y="2925842"/>
                <a:ext cx="136129" cy="136129"/>
              </a:xfrm>
              <a:prstGeom prst="ellipse">
                <a:avLst/>
              </a:prstGeom>
              <a:solidFill>
                <a:srgbClr val="4285F4"/>
              </a:solidFill>
              <a:ln w="11113" cap="flat">
                <a:solidFill>
                  <a:srgbClr val="4285F4"/>
                </a:solidFill>
                <a:prstDash val="solid"/>
                <a:miter lim="800000"/>
              </a:ln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31" name="Line 10">
                <a:extLst>
                  <a:ext uri="{FF2B5EF4-FFF2-40B4-BE49-F238E27FC236}">
                    <a16:creationId xmlns:a16="http://schemas.microsoft.com/office/drawing/2014/main" id="{E723DAB1-4828-6579-96BA-818E8C3F0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5419" y="2992536"/>
                <a:ext cx="1513859" cy="0"/>
              </a:xfrm>
              <a:prstGeom prst="line">
                <a:avLst/>
              </a:prstGeom>
              <a:noFill/>
              <a:ln w="11113" cap="flat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32" name="Line 10">
                <a:extLst>
                  <a:ext uri="{FF2B5EF4-FFF2-40B4-BE49-F238E27FC236}">
                    <a16:creationId xmlns:a16="http://schemas.microsoft.com/office/drawing/2014/main" id="{86A684E6-2875-D814-3E16-80BC85BBD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3630" y="2992536"/>
                <a:ext cx="1692014" cy="0"/>
              </a:xfrm>
              <a:prstGeom prst="line">
                <a:avLst/>
              </a:prstGeom>
              <a:noFill/>
              <a:ln w="11113" cap="flat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33" name="Line 10">
                <a:extLst>
                  <a:ext uri="{FF2B5EF4-FFF2-40B4-BE49-F238E27FC236}">
                    <a16:creationId xmlns:a16="http://schemas.microsoft.com/office/drawing/2014/main" id="{42722887-2CA9-F04A-2540-F26939C68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71772" y="2992536"/>
                <a:ext cx="1513859" cy="0"/>
              </a:xfrm>
              <a:prstGeom prst="line">
                <a:avLst/>
              </a:prstGeom>
              <a:noFill/>
              <a:ln w="11113" cap="flat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sp>
            <p:nvSpPr>
              <p:cNvPr id="34" name="Line 10">
                <a:extLst>
                  <a:ext uri="{FF2B5EF4-FFF2-40B4-BE49-F238E27FC236}">
                    <a16:creationId xmlns:a16="http://schemas.microsoft.com/office/drawing/2014/main" id="{9A11F065-E751-3858-2205-43A788955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13539" y="2992536"/>
                <a:ext cx="492438" cy="0"/>
              </a:xfrm>
              <a:prstGeom prst="line">
                <a:avLst/>
              </a:prstGeom>
              <a:noFill/>
              <a:ln w="11113" cap="flat">
                <a:solidFill>
                  <a:srgbClr val="FFFFFF">
                    <a:lumMod val="50000"/>
                  </a:srgb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5" rIns="91428" bIns="45715" numCol="1" anchor="t" anchorCtr="0" compatLnSpc="1"/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p:grp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81655151-4F37-7A3F-0886-BC24962F4D7A}"/>
              </a:ext>
            </a:extLst>
          </p:cNvPr>
          <p:cNvSpPr/>
          <p:nvPr/>
        </p:nvSpPr>
        <p:spPr>
          <a:xfrm>
            <a:off x="453332" y="1370072"/>
            <a:ext cx="4929829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buFont typeface="Arial" panose="020B0604020202090204"/>
              <a:buChar char="•"/>
              <a:defRPr/>
            </a:pPr>
            <a:r>
              <a:rPr lang="zh-CN" altLang="en-US" sz="26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推广应用</a:t>
            </a:r>
            <a:r>
              <a:rPr lang="en-US" altLang="zh-CN" sz="26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-TIDB</a:t>
            </a:r>
            <a:r>
              <a:rPr lang="zh-CN" altLang="en-US" sz="26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脱敏</a:t>
            </a:r>
            <a:endParaRPr lang="en-US" altLang="en-US" sz="2667" dirty="0">
              <a:solidFill>
                <a:schemeClr val="tx2"/>
              </a:solidFill>
              <a:latin typeface="微软雅黑"/>
              <a:ea typeface="微软雅黑" panose="020B0503020204020204" pitchFamily="34" charset="-122"/>
              <a:cs typeface="微软雅黑"/>
              <a:sym typeface="Arial" panose="020B0604020202090204"/>
            </a:endParaRPr>
          </a:p>
          <a:p>
            <a:pPr marL="457189" indent="-457189" defTabSz="1219170">
              <a:buFont typeface="Arial" panose="020B0604020202090204"/>
              <a:buChar char="•"/>
              <a:defRPr/>
            </a:pPr>
            <a:endParaRPr lang="en-US" altLang="en-US" sz="2667" dirty="0">
              <a:solidFill>
                <a:schemeClr val="tx2"/>
              </a:solidFill>
              <a:latin typeface="微软雅黑"/>
              <a:ea typeface="微软雅黑" panose="020B0503020204020204" pitchFamily="34" charset="-122"/>
              <a:cs typeface="微软雅黑"/>
              <a:sym typeface="Arial" panose="020B0604020202090204"/>
            </a:endParaRPr>
          </a:p>
          <a:p>
            <a:pPr marL="457189" indent="-457189" defTabSz="1219170">
              <a:buFont typeface="Arial" panose="020B0604020202090204"/>
              <a:buChar char="•"/>
              <a:defRPr/>
            </a:pPr>
            <a:r>
              <a:rPr lang="en-US" altLang="en-US" sz="2667" dirty="0" err="1">
                <a:solidFill>
                  <a:schemeClr val="tx2"/>
                </a:solidFill>
                <a:latin typeface="微软雅黑"/>
                <a:ea typeface="微软雅黑" panose="020B0503020204020204" pitchFamily="34" charset="-122"/>
                <a:cs typeface="微软雅黑"/>
                <a:sym typeface="Arial" panose="020B0604020202090204"/>
              </a:rPr>
              <a:t>容器化</a:t>
            </a:r>
            <a:endParaRPr lang="en-US" altLang="zh-CN" sz="2667" dirty="0">
              <a:solidFill>
                <a:schemeClr val="tx2"/>
              </a:solidFill>
              <a:latin typeface="微软雅黑"/>
              <a:ea typeface="微软雅黑" panose="020B0503020204020204" pitchFamily="34" charset="-122"/>
              <a:cs typeface="微软雅黑"/>
              <a:sym typeface="Arial" panose="020B0604020202090204"/>
            </a:endParaRPr>
          </a:p>
          <a:p>
            <a:pPr defTabSz="1219170">
              <a:defRPr/>
            </a:pPr>
            <a:endParaRPr lang="en-US" altLang="zh-CN" sz="2667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marL="457189" indent="-457189" defTabSz="1219170">
              <a:buFont typeface="Arial" panose="020B0604020202090204"/>
              <a:buChar char="•"/>
              <a:defRPr/>
            </a:pPr>
            <a:r>
              <a:rPr lang="zh-CN" altLang="en-US" sz="26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  <a:sym typeface="Arial" panose="020B0604020202090204"/>
              </a:rPr>
              <a:t>版本升级</a:t>
            </a:r>
            <a:endParaRPr lang="en-US" altLang="zh-CN" sz="2667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/>
              <a:sym typeface="Arial" panose="020B0604020202090204"/>
            </a:endParaRPr>
          </a:p>
          <a:p>
            <a:pPr defTabSz="1219170">
              <a:defRPr/>
            </a:pPr>
            <a:endParaRPr lang="en-US" altLang="en-US" sz="2667" dirty="0">
              <a:solidFill>
                <a:schemeClr val="tx2"/>
              </a:solidFill>
              <a:latin typeface="微软雅黑"/>
              <a:ea typeface="微软雅黑" panose="020B0503020204020204" pitchFamily="34" charset="-122"/>
              <a:cs typeface="微软雅黑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41160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10" descr="电脑屏幕的照片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65" cy="6857572"/>
          </a:xfrm>
          <a:prstGeom prst="rect">
            <a:avLst/>
          </a:prstGeom>
        </p:spPr>
      </p:pic>
      <p:pic>
        <p:nvPicPr>
          <p:cNvPr id="15" name="图片 14" descr="文本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083624" y="1655879"/>
            <a:ext cx="4024752" cy="1494279"/>
            <a:chOff x="3773917" y="1541574"/>
            <a:chExt cx="4024752" cy="1494279"/>
          </a:xfrm>
        </p:grpSpPr>
        <p:pic>
          <p:nvPicPr>
            <p:cNvPr id="2" name="图片 1" descr="upload_4109542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3917" y="1541574"/>
              <a:ext cx="1494279" cy="1494279"/>
            </a:xfrm>
            <a:prstGeom prst="rect">
              <a:avLst/>
            </a:prstGeom>
          </p:spPr>
        </p:pic>
        <p:pic>
          <p:nvPicPr>
            <p:cNvPr id="3" name="图片 2" descr="QR 代码&#10;&#10;描述已自动生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3452" y="1541574"/>
              <a:ext cx="1455217" cy="1455217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396416" y="3087538"/>
            <a:ext cx="1981299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31283" y="3087538"/>
            <a:ext cx="1411572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SphereEx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278138" y="3900545"/>
            <a:ext cx="5635724" cy="2135611"/>
          </a:xfrm>
          <a:prstGeom prst="roundRect">
            <a:avLst>
              <a:gd name="adj" fmla="val 6628"/>
            </a:avLst>
          </a:prstGeom>
          <a:solidFill>
            <a:srgbClr val="DCE0FF">
              <a:alpha val="30000"/>
            </a:srgb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rgbClr val="2531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25850" y="3996055"/>
            <a:ext cx="482346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9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SphereEx 官网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https://sphere-ex.com</a:t>
            </a:r>
          </a:p>
          <a:p>
            <a:pPr>
              <a:lnSpc>
                <a:spcPct val="200000"/>
              </a:lnSpc>
            </a:pPr>
            <a:r>
              <a:rPr lang="zh-CN" altLang="en-US" sz="9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Open SphereEx Community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https://community.sphere-ex.com </a:t>
            </a:r>
            <a:endParaRPr lang="en-US" altLang="zh-CN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Website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https://shardingsphere.apache.org</a:t>
            </a:r>
          </a:p>
          <a:p>
            <a:pPr>
              <a:lnSpc>
                <a:spcPct val="200000"/>
              </a:lnSpc>
            </a:pP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GitHub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https://github.com/apache/shardingsphere</a:t>
            </a:r>
          </a:p>
          <a:p>
            <a:pPr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Slack Channel：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https://apacheshardingsphere.slack.com</a:t>
            </a:r>
          </a:p>
          <a:p>
            <a:pPr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邮箱：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it@sphere-ex.com / biz@sphere-ex.com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图片包含 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65" cy="68575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3144" y="2828621"/>
            <a:ext cx="3230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7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谢！</a:t>
            </a:r>
          </a:p>
        </p:txBody>
      </p:sp>
    </p:spTree>
    <p:extLst>
      <p:ext uri="{BB962C8B-B14F-4D97-AF65-F5344CB8AC3E}">
        <p14:creationId xmlns:p14="http://schemas.microsoft.com/office/powerpoint/2010/main" val="138819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电脑屏幕的照片&#10;&#10;低可信度描述已自动生成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" y="0"/>
            <a:ext cx="12193526" cy="6858000"/>
          </a:xfrm>
          <a:prstGeom prst="rect">
            <a:avLst/>
          </a:prstGeom>
        </p:spPr>
      </p:pic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2772" y="948372"/>
            <a:ext cx="1630680" cy="2774315"/>
            <a:chOff x="4868" y="2692"/>
            <a:chExt cx="2568" cy="4369"/>
          </a:xfrm>
        </p:grpSpPr>
        <p:sp>
          <p:nvSpPr>
            <p:cNvPr id="5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9"/>
              </p:custDataLst>
            </p:nvPr>
          </p:nvSpPr>
          <p:spPr>
            <a:xfrm rot="5400000">
              <a:off x="4057" y="5224"/>
              <a:ext cx="2851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Contents</a:t>
              </a:r>
            </a:p>
          </p:txBody>
        </p:sp>
        <p:sp>
          <p:nvSpPr>
            <p:cNvPr id="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0"/>
              </p:custDataLst>
            </p:nvPr>
          </p:nvSpPr>
          <p:spPr>
            <a:xfrm>
              <a:off x="5748" y="4316"/>
              <a:ext cx="1688" cy="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录</a:t>
              </a:r>
            </a:p>
          </p:txBody>
        </p:sp>
        <p:sp>
          <p:nvSpPr>
            <p:cNvPr id="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1"/>
              </p:custDataLst>
            </p:nvPr>
          </p:nvSpPr>
          <p:spPr>
            <a:xfrm>
              <a:off x="4868" y="2692"/>
              <a:ext cx="1688" cy="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目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024527" y="2108824"/>
            <a:ext cx="1865632" cy="1103322"/>
            <a:chOff x="5505689" y="1240184"/>
            <a:chExt cx="1865632" cy="1103322"/>
          </a:xfrm>
        </p:grpSpPr>
        <p:sp>
          <p:nvSpPr>
            <p:cNvPr id="1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7"/>
              </p:custDataLst>
            </p:nvPr>
          </p:nvSpPr>
          <p:spPr>
            <a:xfrm>
              <a:off x="6058141" y="1912619"/>
              <a:ext cx="13131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项目背景</a:t>
              </a:r>
            </a:p>
          </p:txBody>
        </p:sp>
        <p:sp>
          <p:nvSpPr>
            <p:cNvPr id="19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8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01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740711" y="4076770"/>
            <a:ext cx="4985724" cy="1103322"/>
            <a:chOff x="4221873" y="1240184"/>
            <a:chExt cx="4985724" cy="1103322"/>
          </a:xfrm>
        </p:grpSpPr>
        <p:sp>
          <p:nvSpPr>
            <p:cNvPr id="4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5"/>
              </p:custDataLst>
            </p:nvPr>
          </p:nvSpPr>
          <p:spPr>
            <a:xfrm>
              <a:off x="4221873" y="1912619"/>
              <a:ext cx="49857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ShardingSphere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在之家脱敏应用实践</a:t>
              </a:r>
            </a:p>
          </p:txBody>
        </p:sp>
        <p:sp>
          <p:nvSpPr>
            <p:cNvPr id="4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6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03</a:t>
              </a: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612553" y="2108824"/>
            <a:ext cx="2147759" cy="1103322"/>
            <a:chOff x="5505689" y="1240184"/>
            <a:chExt cx="2147759" cy="1103322"/>
          </a:xfrm>
        </p:grpSpPr>
        <p:sp>
          <p:nvSpPr>
            <p:cNvPr id="51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3"/>
              </p:custDataLst>
            </p:nvPr>
          </p:nvSpPr>
          <p:spPr>
            <a:xfrm>
              <a:off x="5776011" y="1912619"/>
              <a:ext cx="1877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数据脱敏方案</a:t>
              </a:r>
            </a:p>
          </p:txBody>
        </p:sp>
        <p:sp>
          <p:nvSpPr>
            <p:cNvPr id="52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4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02</a:t>
              </a: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12553" y="4076770"/>
            <a:ext cx="1865632" cy="1103322"/>
            <a:chOff x="5505689" y="1240184"/>
            <a:chExt cx="1865632" cy="1103322"/>
          </a:xfrm>
        </p:grpSpPr>
        <p:sp>
          <p:nvSpPr>
            <p:cNvPr id="55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6058141" y="1912619"/>
              <a:ext cx="13131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未来展望</a:t>
              </a:r>
            </a:p>
          </p:txBody>
        </p:sp>
        <p:sp>
          <p:nvSpPr>
            <p:cNvPr id="5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04</a:t>
              </a: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33502" y="2036696"/>
            <a:ext cx="2236510" cy="1976086"/>
            <a:chOff x="5505689" y="804147"/>
            <a:chExt cx="2236510" cy="1976086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5505689" y="2072347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项目背景</a:t>
              </a: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5689" y="804147"/>
              <a:ext cx="11336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01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B9DF168-425E-0C0C-4925-FA893BDC287D}"/>
              </a:ext>
            </a:extLst>
          </p:cNvPr>
          <p:cNvSpPr txBox="1"/>
          <p:nvPr/>
        </p:nvSpPr>
        <p:spPr>
          <a:xfrm>
            <a:off x="880907" y="1443841"/>
            <a:ext cx="634365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1.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数据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安全风险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   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21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年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Facebook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超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5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亿用户数据泄露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微软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雅虎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,Twitter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等都发生过严重安全事故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2.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数据安全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法律与合规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网络安全法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》《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个人信息保护法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》《GB/T 35273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个人信息安全规范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等法律法规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marL="85725" marR="0" lvl="0" indent="0" algn="l" defTabSz="843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3.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工业和信息化部关于互联网行业市场秩序专项整治行动的通知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     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未达标准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: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曝光、约谈、下架、停止网络接入、行政处罚 </a:t>
            </a:r>
          </a:p>
          <a:p>
            <a:pPr marL="85725" marR="0" lvl="0" indent="0" algn="l" defTabSz="843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6F6C88-620D-277C-91AC-5A96694DAE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7329488" y="1075261"/>
            <a:ext cx="4714876" cy="5277898"/>
          </a:xfrm>
          <a:prstGeom prst="rect">
            <a:avLst/>
          </a:prstGeom>
          <a:effectLst>
            <a:softEdge rad="211675"/>
          </a:effectLst>
        </p:spPr>
      </p:pic>
    </p:spTree>
    <p:extLst>
      <p:ext uri="{BB962C8B-B14F-4D97-AF65-F5344CB8AC3E}">
        <p14:creationId xmlns:p14="http://schemas.microsoft.com/office/powerpoint/2010/main" val="86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1181B344-8615-A2B4-1788-164B21EBF9FC}"/>
              </a:ext>
            </a:extLst>
          </p:cNvPr>
          <p:cNvSpPr txBox="1">
            <a:spLocks/>
          </p:cNvSpPr>
          <p:nvPr/>
        </p:nvSpPr>
        <p:spPr>
          <a:xfrm>
            <a:off x="898757" y="1105867"/>
            <a:ext cx="12007385" cy="648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每年新增大量敏感数据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依合规要求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敏感数据必须脱敏存储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B79FC24-7AED-1375-9630-5129D419D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793" y="1229798"/>
            <a:ext cx="6488113" cy="4866085"/>
          </a:xfrm>
          <a:prstGeom prst="rect">
            <a:avLst/>
          </a:prstGeom>
        </p:spPr>
      </p:pic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D0ACC02D-48FA-3B4A-1158-F2D4B80A7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709342"/>
              </p:ext>
            </p:extLst>
          </p:nvPr>
        </p:nvGraphicFramePr>
        <p:xfrm>
          <a:off x="6317320" y="1641398"/>
          <a:ext cx="4975923" cy="431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EA3FD10E-BD56-5F02-F8E0-89E13EECC63D}"/>
              </a:ext>
            </a:extLst>
          </p:cNvPr>
          <p:cNvSpPr txBox="1"/>
          <p:nvPr/>
        </p:nvSpPr>
        <p:spPr>
          <a:xfrm>
            <a:off x="1369315" y="5588063"/>
            <a:ext cx="3789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用户敏感个人信息必须密文存储</a:t>
            </a:r>
          </a:p>
        </p:txBody>
      </p:sp>
    </p:spTree>
    <p:extLst>
      <p:ext uri="{BB962C8B-B14F-4D97-AF65-F5344CB8AC3E}">
        <p14:creationId xmlns:p14="http://schemas.microsoft.com/office/powerpoint/2010/main" val="22542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20541" y="2036696"/>
            <a:ext cx="3262433" cy="1976086"/>
            <a:chOff x="4992728" y="804147"/>
            <a:chExt cx="3262433" cy="1976086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4992728" y="2072347"/>
              <a:ext cx="32624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数据脱敏方案</a:t>
              </a: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5689" y="804147"/>
              <a:ext cx="11336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02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67EB6FC-303C-9E4D-EC9A-46F2EE6AEB79}"/>
              </a:ext>
            </a:extLst>
          </p:cNvPr>
          <p:cNvGrpSpPr/>
          <p:nvPr/>
        </p:nvGrpSpPr>
        <p:grpSpPr>
          <a:xfrm>
            <a:off x="854859" y="1914540"/>
            <a:ext cx="10482282" cy="2217596"/>
            <a:chOff x="1112094" y="2255782"/>
            <a:chExt cx="10482282" cy="2562139"/>
          </a:xfrm>
        </p:grpSpPr>
        <p:sp>
          <p:nvSpPr>
            <p:cNvPr id="5" name="圆角矩形 15">
              <a:extLst>
                <a:ext uri="{FF2B5EF4-FFF2-40B4-BE49-F238E27FC236}">
                  <a16:creationId xmlns:a16="http://schemas.microsoft.com/office/drawing/2014/main" id="{5CA34D8D-D023-B5FA-3F6D-A28F2ED88C0B}"/>
                </a:ext>
              </a:extLst>
            </p:cNvPr>
            <p:cNvSpPr/>
            <p:nvPr/>
          </p:nvSpPr>
          <p:spPr>
            <a:xfrm>
              <a:off x="5623710" y="2277505"/>
              <a:ext cx="1459050" cy="2518692"/>
            </a:xfrm>
            <a:prstGeom prst="roundRect">
              <a:avLst/>
            </a:prstGeom>
            <a:solidFill>
              <a:srgbClr val="F7964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Han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敏感数据脱敏</a:t>
              </a: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圆角矩形 20">
              <a:extLst>
                <a:ext uri="{FF2B5EF4-FFF2-40B4-BE49-F238E27FC236}">
                  <a16:creationId xmlns:a16="http://schemas.microsoft.com/office/drawing/2014/main" id="{E966B86F-739D-07C0-E419-640B36B2227C}"/>
                </a:ext>
              </a:extLst>
            </p:cNvPr>
            <p:cNvSpPr/>
            <p:nvPr/>
          </p:nvSpPr>
          <p:spPr>
            <a:xfrm>
              <a:off x="1112094" y="2277505"/>
              <a:ext cx="1459050" cy="2518693"/>
            </a:xfrm>
            <a:prstGeom prst="round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明文数据</a:t>
              </a:r>
            </a:p>
          </p:txBody>
        </p:sp>
        <p:sp>
          <p:nvSpPr>
            <p:cNvPr id="7" name="圆角矩形 21">
              <a:extLst>
                <a:ext uri="{FF2B5EF4-FFF2-40B4-BE49-F238E27FC236}">
                  <a16:creationId xmlns:a16="http://schemas.microsoft.com/office/drawing/2014/main" id="{9D8B53EF-BFA2-FC6B-6919-0BD6A047A089}"/>
                </a:ext>
              </a:extLst>
            </p:cNvPr>
            <p:cNvSpPr/>
            <p:nvPr/>
          </p:nvSpPr>
          <p:spPr>
            <a:xfrm>
              <a:off x="3367902" y="2255782"/>
              <a:ext cx="1459050" cy="2562139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敏感数据识别</a:t>
              </a:r>
            </a:p>
          </p:txBody>
        </p:sp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1602934A-76C3-CFE8-5B7D-D44F015E0F3E}"/>
                </a:ext>
              </a:extLst>
            </p:cNvPr>
            <p:cNvSpPr/>
            <p:nvPr/>
          </p:nvSpPr>
          <p:spPr>
            <a:xfrm>
              <a:off x="7879518" y="2277505"/>
              <a:ext cx="1459050" cy="2518692"/>
            </a:xfrm>
            <a:prstGeom prst="round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Han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密文存储</a:t>
              </a: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8451EF91-835D-6D95-B78A-DB291318BCAD}"/>
                </a:ext>
              </a:extLst>
            </p:cNvPr>
            <p:cNvSpPr/>
            <p:nvPr/>
          </p:nvSpPr>
          <p:spPr>
            <a:xfrm>
              <a:off x="10135326" y="2299229"/>
              <a:ext cx="1459050" cy="251869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Han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解密</a:t>
              </a: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右箭头 14">
              <a:extLst>
                <a:ext uri="{FF2B5EF4-FFF2-40B4-BE49-F238E27FC236}">
                  <a16:creationId xmlns:a16="http://schemas.microsoft.com/office/drawing/2014/main" id="{D24187E4-52F2-F653-93B1-DD109F8190A7}"/>
                </a:ext>
              </a:extLst>
            </p:cNvPr>
            <p:cNvSpPr/>
            <p:nvPr/>
          </p:nvSpPr>
          <p:spPr>
            <a:xfrm>
              <a:off x="2600731" y="3298399"/>
              <a:ext cx="781457" cy="520351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endParaRPr>
            </a:p>
          </p:txBody>
        </p:sp>
        <p:sp>
          <p:nvSpPr>
            <p:cNvPr id="17" name="右箭头 14">
              <a:extLst>
                <a:ext uri="{FF2B5EF4-FFF2-40B4-BE49-F238E27FC236}">
                  <a16:creationId xmlns:a16="http://schemas.microsoft.com/office/drawing/2014/main" id="{44A47659-30C7-6D79-4B9C-1DBB6C2026C1}"/>
                </a:ext>
              </a:extLst>
            </p:cNvPr>
            <p:cNvSpPr/>
            <p:nvPr/>
          </p:nvSpPr>
          <p:spPr>
            <a:xfrm>
              <a:off x="4867690" y="3293631"/>
              <a:ext cx="781457" cy="520351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endParaRPr>
            </a:p>
          </p:txBody>
        </p:sp>
        <p:sp>
          <p:nvSpPr>
            <p:cNvPr id="18" name="右箭头 14">
              <a:extLst>
                <a:ext uri="{FF2B5EF4-FFF2-40B4-BE49-F238E27FC236}">
                  <a16:creationId xmlns:a16="http://schemas.microsoft.com/office/drawing/2014/main" id="{A20ABDC8-A86A-146C-6244-85037A086658}"/>
                </a:ext>
              </a:extLst>
            </p:cNvPr>
            <p:cNvSpPr/>
            <p:nvPr/>
          </p:nvSpPr>
          <p:spPr>
            <a:xfrm>
              <a:off x="7106084" y="3303152"/>
              <a:ext cx="781457" cy="520351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endParaRPr>
            </a:p>
          </p:txBody>
        </p:sp>
        <p:sp>
          <p:nvSpPr>
            <p:cNvPr id="19" name="右箭头 14">
              <a:extLst>
                <a:ext uri="{FF2B5EF4-FFF2-40B4-BE49-F238E27FC236}">
                  <a16:creationId xmlns:a16="http://schemas.microsoft.com/office/drawing/2014/main" id="{3FF9D6A5-35F4-9915-36D5-7DFDD162139B}"/>
                </a:ext>
              </a:extLst>
            </p:cNvPr>
            <p:cNvSpPr/>
            <p:nvPr/>
          </p:nvSpPr>
          <p:spPr>
            <a:xfrm>
              <a:off x="9358750" y="3298384"/>
              <a:ext cx="781457" cy="520351"/>
            </a:xfrm>
            <a:prstGeom prst="rightArrow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64DC944-D2E7-A18F-6A00-73C4A2C37FA1}"/>
              </a:ext>
            </a:extLst>
          </p:cNvPr>
          <p:cNvGrpSpPr/>
          <p:nvPr/>
        </p:nvGrpSpPr>
        <p:grpSpPr>
          <a:xfrm>
            <a:off x="7630306" y="4592799"/>
            <a:ext cx="1471524" cy="856900"/>
            <a:chOff x="2434536" y="3969704"/>
            <a:chExt cx="1471524" cy="1744660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7935566-B165-9F95-DC8E-8385C1310B18}"/>
                </a:ext>
              </a:extLst>
            </p:cNvPr>
            <p:cNvSpPr/>
            <p:nvPr/>
          </p:nvSpPr>
          <p:spPr>
            <a:xfrm>
              <a:off x="2434536" y="3969704"/>
              <a:ext cx="1455987" cy="1744660"/>
            </a:xfrm>
            <a:prstGeom prst="rect">
              <a:avLst/>
            </a:prstGeom>
            <a:solidFill>
              <a:srgbClr val="0F6FC6">
                <a:lumMod val="20000"/>
                <a:lumOff val="80000"/>
              </a:srgb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1795448-31B3-EEC3-7AF5-126760C2858C}"/>
                </a:ext>
              </a:extLst>
            </p:cNvPr>
            <p:cNvSpPr txBox="1"/>
            <p:nvPr/>
          </p:nvSpPr>
          <p:spPr>
            <a:xfrm>
              <a:off x="2445564" y="4348374"/>
              <a:ext cx="389247" cy="104494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d3sd12X_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A34A216-3513-E7FB-0A7B-5443F24A6FDF}"/>
                </a:ext>
              </a:extLst>
            </p:cNvPr>
            <p:cNvSpPr txBox="1"/>
            <p:nvPr/>
          </p:nvSpPr>
          <p:spPr>
            <a:xfrm rot="15566857">
              <a:off x="3061217" y="3877149"/>
              <a:ext cx="481072" cy="105174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Dr11%*</a:t>
              </a:r>
              <a:r>
                <a:rPr lang="en-US" altLang="zh-CN" sz="1100" b="1" dirty="0" err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d_ae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D29D709-DCA2-EFBA-6EB7-84C1FE13CF35}"/>
                </a:ext>
              </a:extLst>
            </p:cNvPr>
            <p:cNvSpPr txBox="1"/>
            <p:nvPr/>
          </p:nvSpPr>
          <p:spPr>
            <a:xfrm rot="17364704">
              <a:off x="3133482" y="4627097"/>
              <a:ext cx="481072" cy="106408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d4t1gD1#_^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64DE9D96-C95A-29BC-7293-C667D6C225B1}"/>
              </a:ext>
            </a:extLst>
          </p:cNvPr>
          <p:cNvGrpSpPr/>
          <p:nvPr/>
        </p:nvGrpSpPr>
        <p:grpSpPr>
          <a:xfrm>
            <a:off x="9907022" y="4592799"/>
            <a:ext cx="1455987" cy="856900"/>
            <a:chOff x="887509" y="4539559"/>
            <a:chExt cx="1455987" cy="174466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048DA85-98C0-2E0F-F014-C0B796C5D86D}"/>
                </a:ext>
              </a:extLst>
            </p:cNvPr>
            <p:cNvSpPr/>
            <p:nvPr/>
          </p:nvSpPr>
          <p:spPr>
            <a:xfrm>
              <a:off x="887509" y="4539559"/>
              <a:ext cx="1455987" cy="1744660"/>
            </a:xfrm>
            <a:prstGeom prst="rect">
              <a:avLst/>
            </a:prstGeom>
            <a:solidFill>
              <a:srgbClr val="0F6FC6">
                <a:lumMod val="20000"/>
                <a:lumOff val="80000"/>
              </a:srgb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B0367C9-86FD-D0BF-17C2-C3A97E402001}"/>
                </a:ext>
              </a:extLst>
            </p:cNvPr>
            <p:cNvSpPr txBox="1"/>
            <p:nvPr/>
          </p:nvSpPr>
          <p:spPr>
            <a:xfrm>
              <a:off x="888951" y="5244038"/>
              <a:ext cx="389247" cy="51491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王伟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7D14F60-18C8-C991-F8FC-3027BC04EA27}"/>
                </a:ext>
              </a:extLst>
            </p:cNvPr>
            <p:cNvSpPr txBox="1"/>
            <p:nvPr/>
          </p:nvSpPr>
          <p:spPr>
            <a:xfrm rot="15566857">
              <a:off x="1443315" y="4422447"/>
              <a:ext cx="486699" cy="11487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13800138000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88314FF-7EB4-B42C-D035-6703D0F44FA3}"/>
                </a:ext>
              </a:extLst>
            </p:cNvPr>
            <p:cNvSpPr txBox="1"/>
            <p:nvPr/>
          </p:nvSpPr>
          <p:spPr>
            <a:xfrm rot="16200000">
              <a:off x="1492431" y="5273001"/>
              <a:ext cx="486699" cy="119806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abc@123.com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7F8C3AC8-F30C-8C96-C2F2-572D38F1879D}"/>
              </a:ext>
            </a:extLst>
          </p:cNvPr>
          <p:cNvSpPr txBox="1"/>
          <p:nvPr/>
        </p:nvSpPr>
        <p:spPr>
          <a:xfrm>
            <a:off x="1194465" y="4929184"/>
            <a:ext cx="12231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</a:t>
            </a:r>
            <a:r>
              <a:rPr lang="en-US" altLang="zh-CN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你好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FD52269-5233-8E48-9E71-907162AE6287}"/>
              </a:ext>
            </a:extLst>
          </p:cNvPr>
          <p:cNvGrpSpPr/>
          <p:nvPr/>
        </p:nvGrpSpPr>
        <p:grpSpPr>
          <a:xfrm>
            <a:off x="3186888" y="4592799"/>
            <a:ext cx="1455987" cy="856900"/>
            <a:chOff x="887509" y="4539559"/>
            <a:chExt cx="1455987" cy="174466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361CFDD-3FE4-052C-9853-693CF6A9C11E}"/>
                </a:ext>
              </a:extLst>
            </p:cNvPr>
            <p:cNvSpPr/>
            <p:nvPr/>
          </p:nvSpPr>
          <p:spPr>
            <a:xfrm>
              <a:off x="887509" y="4539559"/>
              <a:ext cx="1455987" cy="1744660"/>
            </a:xfrm>
            <a:prstGeom prst="rect">
              <a:avLst/>
            </a:prstGeom>
            <a:solidFill>
              <a:srgbClr val="0F6FC6">
                <a:lumMod val="20000"/>
                <a:lumOff val="80000"/>
              </a:srgb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184E7AE-8657-90A2-598E-A04BF26FAF36}"/>
                </a:ext>
              </a:extLst>
            </p:cNvPr>
            <p:cNvSpPr txBox="1"/>
            <p:nvPr/>
          </p:nvSpPr>
          <p:spPr>
            <a:xfrm>
              <a:off x="888951" y="5244038"/>
              <a:ext cx="389247" cy="51491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王伟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0729791-4EE6-4C5D-0196-5B90C31C0AFF}"/>
                </a:ext>
              </a:extLst>
            </p:cNvPr>
            <p:cNvSpPr txBox="1"/>
            <p:nvPr/>
          </p:nvSpPr>
          <p:spPr>
            <a:xfrm rot="15566857">
              <a:off x="1443315" y="4422447"/>
              <a:ext cx="486699" cy="11487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13800138000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97F8D3A-37F5-B04C-C726-13F7348CC912}"/>
                </a:ext>
              </a:extLst>
            </p:cNvPr>
            <p:cNvSpPr txBox="1"/>
            <p:nvPr/>
          </p:nvSpPr>
          <p:spPr>
            <a:xfrm rot="16200000">
              <a:off x="1492431" y="5273001"/>
              <a:ext cx="486699" cy="119806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abc@123.com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650B8937-0388-47A8-EEFB-1ED75A97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288" y="4595799"/>
            <a:ext cx="800100" cy="850900"/>
          </a:xfrm>
          <a:prstGeom prst="rect">
            <a:avLst/>
          </a:prstGeom>
        </p:spPr>
      </p:pic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68DB8E6F-8782-47E2-BD99-B7AA0EAC0DD4}"/>
              </a:ext>
            </a:extLst>
          </p:cNvPr>
          <p:cNvCxnSpPr>
            <a:cxnSpLocks/>
          </p:cNvCxnSpPr>
          <p:nvPr/>
        </p:nvCxnSpPr>
        <p:spPr>
          <a:xfrm flipH="1">
            <a:off x="2379783" y="5040060"/>
            <a:ext cx="775854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连接符 61">
            <a:extLst>
              <a:ext uri="{FF2B5EF4-FFF2-40B4-BE49-F238E27FC236}">
                <a16:creationId xmlns:a16="http://schemas.microsoft.com/office/drawing/2014/main" id="{07ED340A-726F-3FE8-8298-78C87863D1F7}"/>
              </a:ext>
            </a:extLst>
          </p:cNvPr>
          <p:cNvCxnSpPr>
            <a:cxnSpLocks/>
          </p:cNvCxnSpPr>
          <p:nvPr/>
        </p:nvCxnSpPr>
        <p:spPr>
          <a:xfrm flipH="1">
            <a:off x="4822848" y="5040060"/>
            <a:ext cx="854440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73FD13C0-0B6A-4A64-985C-97D51064ACC6}"/>
              </a:ext>
            </a:extLst>
          </p:cNvPr>
          <p:cNvCxnSpPr>
            <a:cxnSpLocks/>
          </p:cNvCxnSpPr>
          <p:nvPr/>
        </p:nvCxnSpPr>
        <p:spPr>
          <a:xfrm flipH="1">
            <a:off x="6624498" y="5073631"/>
            <a:ext cx="854440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线连接符 64">
            <a:extLst>
              <a:ext uri="{FF2B5EF4-FFF2-40B4-BE49-F238E27FC236}">
                <a16:creationId xmlns:a16="http://schemas.microsoft.com/office/drawing/2014/main" id="{4841B95A-C7C9-E60D-2922-5F1377A5C1BE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141293" y="5065259"/>
            <a:ext cx="767171" cy="8372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>
            <a:extLst>
              <a:ext uri="{FF2B5EF4-FFF2-40B4-BE49-F238E27FC236}">
                <a16:creationId xmlns:a16="http://schemas.microsoft.com/office/drawing/2014/main" id="{452ED528-0BE9-1336-C2B5-0437768C90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数据脱敏方案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20D655A-368A-3FFD-A7E0-06E96A02A977}"/>
              </a:ext>
            </a:extLst>
          </p:cNvPr>
          <p:cNvGrpSpPr/>
          <p:nvPr/>
        </p:nvGrpSpPr>
        <p:grpSpPr>
          <a:xfrm>
            <a:off x="830441" y="4592799"/>
            <a:ext cx="1549974" cy="856900"/>
            <a:chOff x="830441" y="4592799"/>
            <a:chExt cx="1549974" cy="8569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785C5B6-752A-E61B-000E-EFEC35FDE3B1}"/>
                </a:ext>
              </a:extLst>
            </p:cNvPr>
            <p:cNvGrpSpPr/>
            <p:nvPr/>
          </p:nvGrpSpPr>
          <p:grpSpPr>
            <a:xfrm>
              <a:off x="830441" y="4592799"/>
              <a:ext cx="1513055" cy="856900"/>
              <a:chOff x="830441" y="4592799"/>
              <a:chExt cx="1513055" cy="856900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3EEEB573-D6B4-F6D3-799B-9A71B9B7E899}"/>
                  </a:ext>
                </a:extLst>
              </p:cNvPr>
              <p:cNvGrpSpPr/>
              <p:nvPr/>
            </p:nvGrpSpPr>
            <p:grpSpPr>
              <a:xfrm>
                <a:off x="887509" y="4592799"/>
                <a:ext cx="1455987" cy="856900"/>
                <a:chOff x="887509" y="4539559"/>
                <a:chExt cx="1455987" cy="1744660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C1A5F8D3-50B5-03CF-5949-6D3DB2660B91}"/>
                    </a:ext>
                  </a:extLst>
                </p:cNvPr>
                <p:cNvSpPr/>
                <p:nvPr/>
              </p:nvSpPr>
              <p:spPr>
                <a:xfrm>
                  <a:off x="887509" y="4539559"/>
                  <a:ext cx="1455987" cy="1744660"/>
                </a:xfrm>
                <a:prstGeom prst="rect">
                  <a:avLst/>
                </a:prstGeom>
                <a:solidFill>
                  <a:srgbClr val="0F6FC6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ys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8843A2F-906C-4A38-B6B2-C645FDC4EFE9}"/>
                    </a:ext>
                  </a:extLst>
                </p:cNvPr>
                <p:cNvSpPr txBox="1"/>
                <p:nvPr/>
              </p:nvSpPr>
              <p:spPr>
                <a:xfrm>
                  <a:off x="888951" y="5244038"/>
                  <a:ext cx="389247" cy="514911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1100"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王伟</a:t>
                  </a:r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B9CC25DE-F882-8CBB-7984-5086DAB14A12}"/>
                    </a:ext>
                  </a:extLst>
                </p:cNvPr>
                <p:cNvSpPr txBox="1"/>
                <p:nvPr/>
              </p:nvSpPr>
              <p:spPr>
                <a:xfrm rot="15566857">
                  <a:off x="1443315" y="4422447"/>
                  <a:ext cx="486699" cy="1148704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13800138000</a:t>
                  </a:r>
                  <a:endParaRPr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E1A235FF-0471-592B-49CC-E193E5DD119C}"/>
                    </a:ext>
                  </a:extLst>
                </p:cNvPr>
                <p:cNvSpPr txBox="1"/>
                <p:nvPr/>
              </p:nvSpPr>
              <p:spPr>
                <a:xfrm rot="16200000">
                  <a:off x="1492431" y="5273001"/>
                  <a:ext cx="486699" cy="1198065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1100"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abc@123.com</a:t>
                  </a:r>
                  <a:endPara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5955DD8-FF61-5A2C-D044-EB821B618A17}"/>
                  </a:ext>
                </a:extLst>
              </p:cNvPr>
              <p:cNvSpPr txBox="1"/>
              <p:nvPr/>
            </p:nvSpPr>
            <p:spPr>
              <a:xfrm>
                <a:off x="830441" y="4597806"/>
                <a:ext cx="8712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2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</a:t>
                </a:r>
                <a:endParaRPr lang="zh-CN" altLang="en-US" sz="1200" dirty="0"/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05C0D98-244A-25E4-77E5-2002B12E2F2A}"/>
                </a:ext>
              </a:extLst>
            </p:cNvPr>
            <p:cNvSpPr txBox="1"/>
            <p:nvPr/>
          </p:nvSpPr>
          <p:spPr>
            <a:xfrm>
              <a:off x="1314485" y="4929184"/>
              <a:ext cx="106593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人民，国家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21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视频"/>
  <p:tag name="COMMONDATA" val="eyJoZGlkIjoiOGU5ZWFmYTg1YTZjYTdiZGQ1OWM4ODAxNmIxZjU3NmEifQ=="/>
  <p:tag name="KSO_WPP_MARK_KEY" val="846d6b3e-8d82-4309-aecb-d34c6f2fd0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74a8f8b-805e-4e0c-a0cf-65360aba8ff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F5596"/>
      </a:accent1>
      <a:accent2>
        <a:srgbClr val="F7BE10"/>
      </a:accent2>
      <a:accent3>
        <a:srgbClr val="FCD965"/>
      </a:accent3>
      <a:accent4>
        <a:srgbClr val="9D79BC"/>
      </a:accent4>
      <a:accent5>
        <a:srgbClr val="A14DA0"/>
      </a:accent5>
      <a:accent6>
        <a:srgbClr val="7E1F86"/>
      </a:accent6>
      <a:hlink>
        <a:srgbClr val="4F7DE3"/>
      </a:hlink>
      <a:folHlink>
        <a:srgbClr val="BFBFBF"/>
      </a:folHlink>
    </a:clrScheme>
    <a:fontScheme name="自定义 1">
      <a:majorFont>
        <a:latin typeface="Calibri"/>
        <a:ea typeface="阿里巴巴普惠体 B"/>
        <a:cs typeface=""/>
      </a:majorFont>
      <a:minorFont>
        <a:latin typeface="Calibri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16502</TotalTime>
  <Words>3128</Words>
  <Application>Microsoft Macintosh PowerPoint</Application>
  <PresentationFormat>宽屏</PresentationFormat>
  <Paragraphs>509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6" baseType="lpstr">
      <vt:lpstr>-apple-system</vt:lpstr>
      <vt:lpstr>等线</vt:lpstr>
      <vt:lpstr>黑体</vt:lpstr>
      <vt:lpstr>KaiTi</vt:lpstr>
      <vt:lpstr>Microsoft YaHei</vt:lpstr>
      <vt:lpstr>Microsoft YaHei</vt:lpstr>
      <vt:lpstr>inpin heiti</vt:lpstr>
      <vt:lpstr>Kaiti SC</vt:lpstr>
      <vt:lpstr>Microsoft YaHei Light</vt:lpstr>
      <vt:lpstr>OPPOSans B</vt:lpstr>
      <vt:lpstr>OPPOSans R</vt:lpstr>
      <vt:lpstr>PingFang SC</vt:lpstr>
      <vt:lpstr>VIVOTYPECN</vt:lpstr>
      <vt:lpstr>Arial</vt:lpstr>
      <vt:lpstr>Calibri</vt:lpstr>
      <vt:lpstr>Calibri Light</vt:lpstr>
      <vt:lpstr>Candara</vt:lpstr>
      <vt:lpstr>Wingdings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11视频</dc:title>
  <dc:creator>©PPTSTORE</dc:creator>
  <dc:description>©PPTSTORE 版权所有</dc:description>
  <cp:lastModifiedBy>huixiang tao</cp:lastModifiedBy>
  <cp:revision>496</cp:revision>
  <dcterms:created xsi:type="dcterms:W3CDTF">2023-03-03T09:57:09Z</dcterms:created>
  <dcterms:modified xsi:type="dcterms:W3CDTF">2023-03-18T02:29:01Z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4E2B7C4A9AEF1A2875C4016416AF2F44</vt:lpwstr>
  </property>
  <property fmtid="{D5CDD505-2E9C-101B-9397-08002B2CF9AE}" pid="3" name="KSOProductBuildVer">
    <vt:lpwstr>2052-4.6.1.7467</vt:lpwstr>
  </property>
</Properties>
</file>